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7" r:id="rId6"/>
    <p:sldId id="257" r:id="rId7"/>
    <p:sldId id="259" r:id="rId8"/>
    <p:sldId id="258" r:id="rId9"/>
    <p:sldId id="268" r:id="rId10"/>
    <p:sldId id="260" r:id="rId11"/>
    <p:sldId id="274" r:id="rId12"/>
    <p:sldId id="273" r:id="rId13"/>
    <p:sldId id="275" r:id="rId14"/>
    <p:sldId id="276" r:id="rId15"/>
    <p:sldId id="277" r:id="rId16"/>
    <p:sldId id="283" r:id="rId17"/>
    <p:sldId id="284" r:id="rId18"/>
    <p:sldId id="261" r:id="rId19"/>
    <p:sldId id="280" r:id="rId20"/>
    <p:sldId id="263" r:id="rId21"/>
    <p:sldId id="266" r:id="rId22"/>
    <p:sldId id="270" r:id="rId23"/>
    <p:sldId id="272" r:id="rId24"/>
    <p:sldId id="282" r:id="rId25"/>
    <p:sldId id="281" r:id="rId26"/>
    <p:sldId id="285" r:id="rId27"/>
    <p:sldId id="28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F2744-7F32-4A19-6C06-305D3429F039}" v="850" dt="2022-05-04T17:04:27.668"/>
    <p1510:client id="{5AB04A69-6D34-50F2-DF95-BDB83B5A5187}" v="5" dt="2022-05-31T12:00:17.501"/>
    <p1510:client id="{6252F950-92F6-BBFB-99AB-B6EF2096A3F6}" v="69" dt="2022-05-13T18:55:04.491"/>
    <p1510:client id="{6C69E310-ADFC-6238-61C9-9FDD93E1F164}" v="576" dt="2022-05-04T20:43:19.235"/>
    <p1510:client id="{72E939D0-D734-7E04-0A39-A10F3B561C64}" v="13" dt="2022-05-06T18:18:21.323"/>
    <p1510:client id="{93933C09-F5EA-1301-68E0-18AC454A2171}" v="15" dt="2022-05-23T12:04:20.849"/>
    <p1510:client id="{D53F63D8-4137-4A0E-B972-5F06967F6B26}" v="646" dt="2022-05-04T19:34:23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s, Jason E" userId="8aa5bb97-8721-462d-b7b1-e74375b7f6d7" providerId="ADAL" clId="{D53F63D8-4137-4A0E-B972-5F06967F6B26}"/>
    <pc:docChg chg="undo custSel addSld delSld modSld sldOrd">
      <pc:chgData name="Ross, Jason E" userId="8aa5bb97-8721-462d-b7b1-e74375b7f6d7" providerId="ADAL" clId="{D53F63D8-4137-4A0E-B972-5F06967F6B26}" dt="2022-05-04T19:34:32.452" v="2673" actId="478"/>
      <pc:docMkLst>
        <pc:docMk/>
      </pc:docMkLst>
      <pc:sldChg chg="addSp modSp mod">
        <pc:chgData name="Ross, Jason E" userId="8aa5bb97-8721-462d-b7b1-e74375b7f6d7" providerId="ADAL" clId="{D53F63D8-4137-4A0E-B972-5F06967F6B26}" dt="2022-05-03T11:40:22.829" v="2139" actId="27636"/>
        <pc:sldMkLst>
          <pc:docMk/>
          <pc:sldMk cId="1068202781" sldId="256"/>
        </pc:sldMkLst>
        <pc:spChg chg="mod">
          <ac:chgData name="Ross, Jason E" userId="8aa5bb97-8721-462d-b7b1-e74375b7f6d7" providerId="ADAL" clId="{D53F63D8-4137-4A0E-B972-5F06967F6B26}" dt="2022-04-25T13:10:36.401" v="1257"/>
          <ac:spMkLst>
            <pc:docMk/>
            <pc:sldMk cId="1068202781" sldId="256"/>
            <ac:spMk id="2" creationId="{B2D985F7-B990-454B-8B31-FFD11321F516}"/>
          </ac:spMkLst>
        </pc:spChg>
        <pc:spChg chg="mod">
          <ac:chgData name="Ross, Jason E" userId="8aa5bb97-8721-462d-b7b1-e74375b7f6d7" providerId="ADAL" clId="{D53F63D8-4137-4A0E-B972-5F06967F6B26}" dt="2022-05-03T11:40:22.829" v="2139" actId="27636"/>
          <ac:spMkLst>
            <pc:docMk/>
            <pc:sldMk cId="1068202781" sldId="256"/>
            <ac:spMk id="3" creationId="{2CCD0D8C-42F9-4E4E-AAC5-5BDA551B7663}"/>
          </ac:spMkLst>
        </pc:spChg>
        <pc:picChg chg="add mod">
          <ac:chgData name="Ross, Jason E" userId="8aa5bb97-8721-462d-b7b1-e74375b7f6d7" providerId="ADAL" clId="{D53F63D8-4137-4A0E-B972-5F06967F6B26}" dt="2022-05-03T11:37:57.558" v="1950" actId="1076"/>
          <ac:picMkLst>
            <pc:docMk/>
            <pc:sldMk cId="1068202781" sldId="256"/>
            <ac:picMk id="4" creationId="{C1C5BBCC-94DE-4134-AF90-5464DDEC3B2B}"/>
          </ac:picMkLst>
        </pc:picChg>
      </pc:sldChg>
      <pc:sldChg chg="addSp delSp modSp mod">
        <pc:chgData name="Ross, Jason E" userId="8aa5bb97-8721-462d-b7b1-e74375b7f6d7" providerId="ADAL" clId="{D53F63D8-4137-4A0E-B972-5F06967F6B26}" dt="2022-04-25T12:37:54.597" v="1203" actId="20577"/>
        <pc:sldMkLst>
          <pc:docMk/>
          <pc:sldMk cId="2160438287" sldId="257"/>
        </pc:sldMkLst>
        <pc:spChg chg="mod">
          <ac:chgData name="Ross, Jason E" userId="8aa5bb97-8721-462d-b7b1-e74375b7f6d7" providerId="ADAL" clId="{D53F63D8-4137-4A0E-B972-5F06967F6B26}" dt="2022-04-22T13:57:13.356" v="121" actId="20577"/>
          <ac:spMkLst>
            <pc:docMk/>
            <pc:sldMk cId="2160438287" sldId="257"/>
            <ac:spMk id="2" creationId="{06C51DDF-70EE-4E3C-A47C-1B54F175F827}"/>
          </ac:spMkLst>
        </pc:spChg>
        <pc:spChg chg="mod">
          <ac:chgData name="Ross, Jason E" userId="8aa5bb97-8721-462d-b7b1-e74375b7f6d7" providerId="ADAL" clId="{D53F63D8-4137-4A0E-B972-5F06967F6B26}" dt="2022-04-25T12:37:54.597" v="1203" actId="20577"/>
          <ac:spMkLst>
            <pc:docMk/>
            <pc:sldMk cId="2160438287" sldId="257"/>
            <ac:spMk id="3" creationId="{1F33A085-5253-4C86-BABE-A9644F8DEC05}"/>
          </ac:spMkLst>
        </pc:spChg>
        <pc:picChg chg="add del mod">
          <ac:chgData name="Ross, Jason E" userId="8aa5bb97-8721-462d-b7b1-e74375b7f6d7" providerId="ADAL" clId="{D53F63D8-4137-4A0E-B972-5F06967F6B26}" dt="2022-04-22T15:58:35.443" v="917" actId="478"/>
          <ac:picMkLst>
            <pc:docMk/>
            <pc:sldMk cId="2160438287" sldId="257"/>
            <ac:picMk id="5" creationId="{4361062A-A39F-4CF4-AFA8-5D3BD5D5A3BB}"/>
          </ac:picMkLst>
        </pc:picChg>
        <pc:picChg chg="add mod">
          <ac:chgData name="Ross, Jason E" userId="8aa5bb97-8721-462d-b7b1-e74375b7f6d7" providerId="ADAL" clId="{D53F63D8-4137-4A0E-B972-5F06967F6B26}" dt="2022-04-22T16:00:44.589" v="923" actId="1076"/>
          <ac:picMkLst>
            <pc:docMk/>
            <pc:sldMk cId="2160438287" sldId="257"/>
            <ac:picMk id="7" creationId="{1B170EEE-97FF-4B76-9D96-4C3AB93722B4}"/>
          </ac:picMkLst>
        </pc:picChg>
      </pc:sldChg>
      <pc:sldChg chg="addSp delSp modSp new mod">
        <pc:chgData name="Ross, Jason E" userId="8aa5bb97-8721-462d-b7b1-e74375b7f6d7" providerId="ADAL" clId="{D53F63D8-4137-4A0E-B972-5F06967F6B26}" dt="2022-04-25T13:09:19.494" v="1256" actId="1076"/>
        <pc:sldMkLst>
          <pc:docMk/>
          <pc:sldMk cId="1313329901" sldId="258"/>
        </pc:sldMkLst>
        <pc:spChg chg="mod">
          <ac:chgData name="Ross, Jason E" userId="8aa5bb97-8721-462d-b7b1-e74375b7f6d7" providerId="ADAL" clId="{D53F63D8-4137-4A0E-B972-5F06967F6B26}" dt="2022-04-22T13:57:17.780" v="127" actId="20577"/>
          <ac:spMkLst>
            <pc:docMk/>
            <pc:sldMk cId="1313329901" sldId="258"/>
            <ac:spMk id="2" creationId="{698D0423-5AEE-41B3-A415-8FBE41FF9EC7}"/>
          </ac:spMkLst>
        </pc:spChg>
        <pc:spChg chg="mod">
          <ac:chgData name="Ross, Jason E" userId="8aa5bb97-8721-462d-b7b1-e74375b7f6d7" providerId="ADAL" clId="{D53F63D8-4137-4A0E-B972-5F06967F6B26}" dt="2022-04-25T13:03:45.817" v="1204" actId="14100"/>
          <ac:spMkLst>
            <pc:docMk/>
            <pc:sldMk cId="1313329901" sldId="258"/>
            <ac:spMk id="3" creationId="{1A25E445-EE2E-4307-81C0-37AC4D4C5D82}"/>
          </ac:spMkLst>
        </pc:spChg>
        <pc:picChg chg="add del mod">
          <ac:chgData name="Ross, Jason E" userId="8aa5bb97-8721-462d-b7b1-e74375b7f6d7" providerId="ADAL" clId="{D53F63D8-4137-4A0E-B972-5F06967F6B26}" dt="2022-04-25T13:08:02.081" v="1243" actId="478"/>
          <ac:picMkLst>
            <pc:docMk/>
            <pc:sldMk cId="1313329901" sldId="258"/>
            <ac:picMk id="5" creationId="{55430024-969A-4469-9993-6E4BE354C0F0}"/>
          </ac:picMkLst>
        </pc:picChg>
        <pc:picChg chg="add del mod">
          <ac:chgData name="Ross, Jason E" userId="8aa5bb97-8721-462d-b7b1-e74375b7f6d7" providerId="ADAL" clId="{D53F63D8-4137-4A0E-B972-5F06967F6B26}" dt="2022-04-25T13:08:02.728" v="1244" actId="478"/>
          <ac:picMkLst>
            <pc:docMk/>
            <pc:sldMk cId="1313329901" sldId="258"/>
            <ac:picMk id="7" creationId="{7F8E3467-2C3C-43E0-8849-2B3B4F76240C}"/>
          </ac:picMkLst>
        </pc:picChg>
        <pc:picChg chg="add del mod">
          <ac:chgData name="Ross, Jason E" userId="8aa5bb97-8721-462d-b7b1-e74375b7f6d7" providerId="ADAL" clId="{D53F63D8-4137-4A0E-B972-5F06967F6B26}" dt="2022-04-25T13:08:03.392" v="1245" actId="478"/>
          <ac:picMkLst>
            <pc:docMk/>
            <pc:sldMk cId="1313329901" sldId="258"/>
            <ac:picMk id="9" creationId="{0D9A6BF1-B147-4CBA-B172-C0E2B801BE88}"/>
          </ac:picMkLst>
        </pc:picChg>
        <pc:picChg chg="add mod">
          <ac:chgData name="Ross, Jason E" userId="8aa5bb97-8721-462d-b7b1-e74375b7f6d7" providerId="ADAL" clId="{D53F63D8-4137-4A0E-B972-5F06967F6B26}" dt="2022-04-25T13:09:17.246" v="1255" actId="1076"/>
          <ac:picMkLst>
            <pc:docMk/>
            <pc:sldMk cId="1313329901" sldId="258"/>
            <ac:picMk id="11" creationId="{E0915079-4FB6-4478-95E7-EE4A2556FA5A}"/>
          </ac:picMkLst>
        </pc:picChg>
        <pc:picChg chg="add mod">
          <ac:chgData name="Ross, Jason E" userId="8aa5bb97-8721-462d-b7b1-e74375b7f6d7" providerId="ADAL" clId="{D53F63D8-4137-4A0E-B972-5F06967F6B26}" dt="2022-04-25T13:09:19.494" v="1256" actId="1076"/>
          <ac:picMkLst>
            <pc:docMk/>
            <pc:sldMk cId="1313329901" sldId="258"/>
            <ac:picMk id="13" creationId="{EEED4E35-2EDC-4D34-8F4C-E188C00DDC2C}"/>
          </ac:picMkLst>
        </pc:picChg>
      </pc:sldChg>
      <pc:sldChg chg="modSp new mod ord">
        <pc:chgData name="Ross, Jason E" userId="8aa5bb97-8721-462d-b7b1-e74375b7f6d7" providerId="ADAL" clId="{D53F63D8-4137-4A0E-B972-5F06967F6B26}" dt="2022-05-04T18:42:30.749" v="2141"/>
        <pc:sldMkLst>
          <pc:docMk/>
          <pc:sldMk cId="2167940446" sldId="259"/>
        </pc:sldMkLst>
        <pc:spChg chg="mod">
          <ac:chgData name="Ross, Jason E" userId="8aa5bb97-8721-462d-b7b1-e74375b7f6d7" providerId="ADAL" clId="{D53F63D8-4137-4A0E-B972-5F06967F6B26}" dt="2022-04-22T13:56:05.204" v="91" actId="20577"/>
          <ac:spMkLst>
            <pc:docMk/>
            <pc:sldMk cId="2167940446" sldId="259"/>
            <ac:spMk id="2" creationId="{104FBC15-6F26-428E-AA46-87CCC97D9FD9}"/>
          </ac:spMkLst>
        </pc:spChg>
        <pc:spChg chg="mod">
          <ac:chgData name="Ross, Jason E" userId="8aa5bb97-8721-462d-b7b1-e74375b7f6d7" providerId="ADAL" clId="{D53F63D8-4137-4A0E-B972-5F06967F6B26}" dt="2022-04-25T16:28:38.337" v="1906" actId="113"/>
          <ac:spMkLst>
            <pc:docMk/>
            <pc:sldMk cId="2167940446" sldId="259"/>
            <ac:spMk id="3" creationId="{F08DA11A-8A2C-483C-88ED-EE9B69785F85}"/>
          </ac:spMkLst>
        </pc:spChg>
      </pc:sldChg>
      <pc:sldChg chg="modSp new mod">
        <pc:chgData name="Ross, Jason E" userId="8aa5bb97-8721-462d-b7b1-e74375b7f6d7" providerId="ADAL" clId="{D53F63D8-4137-4A0E-B972-5F06967F6B26}" dt="2022-04-22T13:56:14.692" v="96" actId="20577"/>
        <pc:sldMkLst>
          <pc:docMk/>
          <pc:sldMk cId="3504926535" sldId="260"/>
        </pc:sldMkLst>
        <pc:spChg chg="mod">
          <ac:chgData name="Ross, Jason E" userId="8aa5bb97-8721-462d-b7b1-e74375b7f6d7" providerId="ADAL" clId="{D53F63D8-4137-4A0E-B972-5F06967F6B26}" dt="2022-04-22T13:56:14.692" v="96" actId="20577"/>
          <ac:spMkLst>
            <pc:docMk/>
            <pc:sldMk cId="3504926535" sldId="260"/>
            <ac:spMk id="2" creationId="{CC3E4037-AE6B-490E-B5A0-A15D28CFA8AC}"/>
          </ac:spMkLst>
        </pc:spChg>
        <pc:spChg chg="mod">
          <ac:chgData name="Ross, Jason E" userId="8aa5bb97-8721-462d-b7b1-e74375b7f6d7" providerId="ADAL" clId="{D53F63D8-4137-4A0E-B972-5F06967F6B26}" dt="2022-04-22T13:54:53.390" v="71"/>
          <ac:spMkLst>
            <pc:docMk/>
            <pc:sldMk cId="3504926535" sldId="260"/>
            <ac:spMk id="3" creationId="{B981FC63-DC20-4DEF-A6D8-80FA682D011E}"/>
          </ac:spMkLst>
        </pc:spChg>
      </pc:sldChg>
      <pc:sldChg chg="modSp new mod">
        <pc:chgData name="Ross, Jason E" userId="8aa5bb97-8721-462d-b7b1-e74375b7f6d7" providerId="ADAL" clId="{D53F63D8-4137-4A0E-B972-5F06967F6B26}" dt="2022-04-22T13:56:44.093" v="115" actId="20577"/>
        <pc:sldMkLst>
          <pc:docMk/>
          <pc:sldMk cId="2418788330" sldId="261"/>
        </pc:sldMkLst>
        <pc:spChg chg="mod">
          <ac:chgData name="Ross, Jason E" userId="8aa5bb97-8721-462d-b7b1-e74375b7f6d7" providerId="ADAL" clId="{D53F63D8-4137-4A0E-B972-5F06967F6B26}" dt="2022-04-22T13:56:44.093" v="115" actId="20577"/>
          <ac:spMkLst>
            <pc:docMk/>
            <pc:sldMk cId="2418788330" sldId="261"/>
            <ac:spMk id="2" creationId="{234E7ADA-DC6E-4BCB-A6D8-0452B26A9F27}"/>
          </ac:spMkLst>
        </pc:spChg>
      </pc:sldChg>
      <pc:sldChg chg="modSp new mod">
        <pc:chgData name="Ross, Jason E" userId="8aa5bb97-8721-462d-b7b1-e74375b7f6d7" providerId="ADAL" clId="{D53F63D8-4137-4A0E-B972-5F06967F6B26}" dt="2022-04-22T13:57:35.588" v="132" actId="20577"/>
        <pc:sldMkLst>
          <pc:docMk/>
          <pc:sldMk cId="726368691" sldId="262"/>
        </pc:sldMkLst>
        <pc:spChg chg="mod">
          <ac:chgData name="Ross, Jason E" userId="8aa5bb97-8721-462d-b7b1-e74375b7f6d7" providerId="ADAL" clId="{D53F63D8-4137-4A0E-B972-5F06967F6B26}" dt="2022-04-22T13:57:35.588" v="132" actId="20577"/>
          <ac:spMkLst>
            <pc:docMk/>
            <pc:sldMk cId="726368691" sldId="262"/>
            <ac:spMk id="2" creationId="{4225665B-5FF1-4ECF-9B07-D3399665C427}"/>
          </ac:spMkLst>
        </pc:spChg>
        <pc:spChg chg="mod">
          <ac:chgData name="Ross, Jason E" userId="8aa5bb97-8721-462d-b7b1-e74375b7f6d7" providerId="ADAL" clId="{D53F63D8-4137-4A0E-B972-5F06967F6B26}" dt="2022-04-22T13:55:18.741" v="85" actId="20577"/>
          <ac:spMkLst>
            <pc:docMk/>
            <pc:sldMk cId="726368691" sldId="262"/>
            <ac:spMk id="3" creationId="{ECAA9E86-773D-4D04-ABF5-B563ADB46509}"/>
          </ac:spMkLst>
        </pc:spChg>
      </pc:sldChg>
      <pc:sldChg chg="new">
        <pc:chgData name="Ross, Jason E" userId="8aa5bb97-8721-462d-b7b1-e74375b7f6d7" providerId="ADAL" clId="{D53F63D8-4137-4A0E-B972-5F06967F6B26}" dt="2022-04-22T13:44:12.709" v="27" actId="680"/>
        <pc:sldMkLst>
          <pc:docMk/>
          <pc:sldMk cId="560418404" sldId="263"/>
        </pc:sldMkLst>
      </pc:sldChg>
      <pc:sldChg chg="modSp mod">
        <pc:chgData name="Ross, Jason E" userId="8aa5bb97-8721-462d-b7b1-e74375b7f6d7" providerId="ADAL" clId="{D53F63D8-4137-4A0E-B972-5F06967F6B26}" dt="2022-04-22T13:56:35.389" v="110" actId="20577"/>
        <pc:sldMkLst>
          <pc:docMk/>
          <pc:sldMk cId="900651383" sldId="264"/>
        </pc:sldMkLst>
        <pc:spChg chg="mod">
          <ac:chgData name="Ross, Jason E" userId="8aa5bb97-8721-462d-b7b1-e74375b7f6d7" providerId="ADAL" clId="{D53F63D8-4137-4A0E-B972-5F06967F6B26}" dt="2022-04-22T13:56:35.389" v="110" actId="20577"/>
          <ac:spMkLst>
            <pc:docMk/>
            <pc:sldMk cId="900651383" sldId="264"/>
            <ac:spMk id="2" creationId="{F57A7D35-F11B-2161-E926-C2D145194FE1}"/>
          </ac:spMkLst>
        </pc:spChg>
        <pc:spChg chg="mod">
          <ac:chgData name="Ross, Jason E" userId="8aa5bb97-8721-462d-b7b1-e74375b7f6d7" providerId="ADAL" clId="{D53F63D8-4137-4A0E-B972-5F06967F6B26}" dt="2022-04-22T13:48:16.732" v="70" actId="20577"/>
          <ac:spMkLst>
            <pc:docMk/>
            <pc:sldMk cId="900651383" sldId="264"/>
            <ac:spMk id="3" creationId="{4552B68B-B1FD-23CC-0FAB-6015F66EEF70}"/>
          </ac:spMkLst>
        </pc:spChg>
      </pc:sldChg>
      <pc:sldChg chg="modSp new mod ord">
        <pc:chgData name="Ross, Jason E" userId="8aa5bb97-8721-462d-b7b1-e74375b7f6d7" providerId="ADAL" clId="{D53F63D8-4137-4A0E-B972-5F06967F6B26}" dt="2022-04-22T15:36:35.154" v="588" actId="113"/>
        <pc:sldMkLst>
          <pc:docMk/>
          <pc:sldMk cId="1272604124" sldId="267"/>
        </pc:sldMkLst>
        <pc:spChg chg="mod">
          <ac:chgData name="Ross, Jason E" userId="8aa5bb97-8721-462d-b7b1-e74375b7f6d7" providerId="ADAL" clId="{D53F63D8-4137-4A0E-B972-5F06967F6B26}" dt="2022-04-22T15:30:10.225" v="152" actId="20577"/>
          <ac:spMkLst>
            <pc:docMk/>
            <pc:sldMk cId="1272604124" sldId="267"/>
            <ac:spMk id="2" creationId="{201A3407-D0D2-46E5-A955-D1D6FF967C73}"/>
          </ac:spMkLst>
        </pc:spChg>
        <pc:spChg chg="mod">
          <ac:chgData name="Ross, Jason E" userId="8aa5bb97-8721-462d-b7b1-e74375b7f6d7" providerId="ADAL" clId="{D53F63D8-4137-4A0E-B972-5F06967F6B26}" dt="2022-04-22T15:36:35.154" v="588" actId="113"/>
          <ac:spMkLst>
            <pc:docMk/>
            <pc:sldMk cId="1272604124" sldId="267"/>
            <ac:spMk id="3" creationId="{13724531-6B52-4F91-AB14-78DBF8D20135}"/>
          </ac:spMkLst>
        </pc:spChg>
      </pc:sldChg>
      <pc:sldChg chg="modSp add mod">
        <pc:chgData name="Ross, Jason E" userId="8aa5bb97-8721-462d-b7b1-e74375b7f6d7" providerId="ADAL" clId="{D53F63D8-4137-4A0E-B972-5F06967F6B26}" dt="2022-04-25T13:33:40.754" v="1425" actId="1036"/>
        <pc:sldMkLst>
          <pc:docMk/>
          <pc:sldMk cId="1929622014" sldId="268"/>
        </pc:sldMkLst>
        <pc:picChg chg="mod">
          <ac:chgData name="Ross, Jason E" userId="8aa5bb97-8721-462d-b7b1-e74375b7f6d7" providerId="ADAL" clId="{D53F63D8-4137-4A0E-B972-5F06967F6B26}" dt="2022-04-25T13:33:33.674" v="1421" actId="1036"/>
          <ac:picMkLst>
            <pc:docMk/>
            <pc:sldMk cId="1929622014" sldId="268"/>
            <ac:picMk id="7" creationId="{7F8E3467-2C3C-43E0-8849-2B3B4F76240C}"/>
          </ac:picMkLst>
        </pc:picChg>
        <pc:picChg chg="mod">
          <ac:chgData name="Ross, Jason E" userId="8aa5bb97-8721-462d-b7b1-e74375b7f6d7" providerId="ADAL" clId="{D53F63D8-4137-4A0E-B972-5F06967F6B26}" dt="2022-04-25T13:33:40.754" v="1425" actId="1036"/>
          <ac:picMkLst>
            <pc:docMk/>
            <pc:sldMk cId="1929622014" sldId="268"/>
            <ac:picMk id="9" creationId="{0D9A6BF1-B147-4CBA-B172-C0E2B801BE88}"/>
          </ac:picMkLst>
        </pc:picChg>
      </pc:sldChg>
      <pc:sldChg chg="new del">
        <pc:chgData name="Ross, Jason E" userId="8aa5bb97-8721-462d-b7b1-e74375b7f6d7" providerId="ADAL" clId="{D53F63D8-4137-4A0E-B972-5F06967F6B26}" dt="2022-04-25T13:41:28.110" v="1476" actId="2696"/>
        <pc:sldMkLst>
          <pc:docMk/>
          <pc:sldMk cId="1451257441" sldId="269"/>
        </pc:sldMkLst>
      </pc:sldChg>
      <pc:sldChg chg="addSp modSp new mod">
        <pc:chgData name="Ross, Jason E" userId="8aa5bb97-8721-462d-b7b1-e74375b7f6d7" providerId="ADAL" clId="{D53F63D8-4137-4A0E-B972-5F06967F6B26}" dt="2022-04-25T13:48:37.605" v="1760" actId="20577"/>
        <pc:sldMkLst>
          <pc:docMk/>
          <pc:sldMk cId="3811086168" sldId="270"/>
        </pc:sldMkLst>
        <pc:spChg chg="mod">
          <ac:chgData name="Ross, Jason E" userId="8aa5bb97-8721-462d-b7b1-e74375b7f6d7" providerId="ADAL" clId="{D53F63D8-4137-4A0E-B972-5F06967F6B26}" dt="2022-04-25T13:42:02.975" v="1554" actId="20577"/>
          <ac:spMkLst>
            <pc:docMk/>
            <pc:sldMk cId="3811086168" sldId="270"/>
            <ac:spMk id="2" creationId="{3DF802E7-34FB-4457-8E63-3C911DA50764}"/>
          </ac:spMkLst>
        </pc:spChg>
        <pc:spChg chg="mod">
          <ac:chgData name="Ross, Jason E" userId="8aa5bb97-8721-462d-b7b1-e74375b7f6d7" providerId="ADAL" clId="{D53F63D8-4137-4A0E-B972-5F06967F6B26}" dt="2022-04-25T13:48:37.605" v="1760" actId="20577"/>
          <ac:spMkLst>
            <pc:docMk/>
            <pc:sldMk cId="3811086168" sldId="270"/>
            <ac:spMk id="3" creationId="{2C347809-13C0-417D-A195-EA1623703913}"/>
          </ac:spMkLst>
        </pc:spChg>
        <pc:picChg chg="add mod modCrop">
          <ac:chgData name="Ross, Jason E" userId="8aa5bb97-8721-462d-b7b1-e74375b7f6d7" providerId="ADAL" clId="{D53F63D8-4137-4A0E-B972-5F06967F6B26}" dt="2022-04-25T13:48:25.987" v="1759" actId="1076"/>
          <ac:picMkLst>
            <pc:docMk/>
            <pc:sldMk cId="3811086168" sldId="270"/>
            <ac:picMk id="4" creationId="{028EC688-5360-4B5E-A404-0E20B9999565}"/>
          </ac:picMkLst>
        </pc:picChg>
      </pc:sldChg>
      <pc:sldChg chg="modSp new del mod">
        <pc:chgData name="Ross, Jason E" userId="8aa5bb97-8721-462d-b7b1-e74375b7f6d7" providerId="ADAL" clId="{D53F63D8-4137-4A0E-B972-5F06967F6B26}" dt="2022-05-04T19:16:40.915" v="2645" actId="2696"/>
        <pc:sldMkLst>
          <pc:docMk/>
          <pc:sldMk cId="1228558100" sldId="271"/>
        </pc:sldMkLst>
        <pc:spChg chg="mod">
          <ac:chgData name="Ross, Jason E" userId="8aa5bb97-8721-462d-b7b1-e74375b7f6d7" providerId="ADAL" clId="{D53F63D8-4137-4A0E-B972-5F06967F6B26}" dt="2022-04-25T14:27:24.021" v="1895" actId="20577"/>
          <ac:spMkLst>
            <pc:docMk/>
            <pc:sldMk cId="1228558100" sldId="271"/>
            <ac:spMk id="2" creationId="{4223B98D-5A2F-45F3-B066-4CA13357E598}"/>
          </ac:spMkLst>
        </pc:spChg>
      </pc:sldChg>
      <pc:sldChg chg="addSp delSp modSp add mod">
        <pc:chgData name="Ross, Jason E" userId="8aa5bb97-8721-462d-b7b1-e74375b7f6d7" providerId="ADAL" clId="{D53F63D8-4137-4A0E-B972-5F06967F6B26}" dt="2022-04-25T14:27:00.887" v="1881" actId="208"/>
        <pc:sldMkLst>
          <pc:docMk/>
          <pc:sldMk cId="2875644406" sldId="272"/>
        </pc:sldMkLst>
        <pc:spChg chg="mod">
          <ac:chgData name="Ross, Jason E" userId="8aa5bb97-8721-462d-b7b1-e74375b7f6d7" providerId="ADAL" clId="{D53F63D8-4137-4A0E-B972-5F06967F6B26}" dt="2022-04-25T13:54:01.224" v="1869" actId="20577"/>
          <ac:spMkLst>
            <pc:docMk/>
            <pc:sldMk cId="2875644406" sldId="272"/>
            <ac:spMk id="3" creationId="{2C347809-13C0-417D-A195-EA1623703913}"/>
          </ac:spMkLst>
        </pc:spChg>
        <pc:picChg chg="del">
          <ac:chgData name="Ross, Jason E" userId="8aa5bb97-8721-462d-b7b1-e74375b7f6d7" providerId="ADAL" clId="{D53F63D8-4137-4A0E-B972-5F06967F6B26}" dt="2022-04-25T13:52:06.549" v="1763" actId="478"/>
          <ac:picMkLst>
            <pc:docMk/>
            <pc:sldMk cId="2875644406" sldId="272"/>
            <ac:picMk id="4" creationId="{028EC688-5360-4B5E-A404-0E20B9999565}"/>
          </ac:picMkLst>
        </pc:picChg>
        <pc:picChg chg="add mod">
          <ac:chgData name="Ross, Jason E" userId="8aa5bb97-8721-462d-b7b1-e74375b7f6d7" providerId="ADAL" clId="{D53F63D8-4137-4A0E-B972-5F06967F6B26}" dt="2022-04-25T14:26:58.163" v="1880" actId="208"/>
          <ac:picMkLst>
            <pc:docMk/>
            <pc:sldMk cId="2875644406" sldId="272"/>
            <ac:picMk id="6" creationId="{EEF6D6A5-D7D8-41FB-8158-B682F2ADDB4A}"/>
          </ac:picMkLst>
        </pc:picChg>
        <pc:picChg chg="add mod">
          <ac:chgData name="Ross, Jason E" userId="8aa5bb97-8721-462d-b7b1-e74375b7f6d7" providerId="ADAL" clId="{D53F63D8-4137-4A0E-B972-5F06967F6B26}" dt="2022-04-25T14:27:00.887" v="1881" actId="208"/>
          <ac:picMkLst>
            <pc:docMk/>
            <pc:sldMk cId="2875644406" sldId="272"/>
            <ac:picMk id="8" creationId="{5B725216-6F30-4EE0-B9ED-E2EEC1422DA3}"/>
          </ac:picMkLst>
        </pc:picChg>
        <pc:picChg chg="add mod">
          <ac:chgData name="Ross, Jason E" userId="8aa5bb97-8721-462d-b7b1-e74375b7f6d7" providerId="ADAL" clId="{D53F63D8-4137-4A0E-B972-5F06967F6B26}" dt="2022-04-25T13:54:07.377" v="1870" actId="1076"/>
          <ac:picMkLst>
            <pc:docMk/>
            <pc:sldMk cId="2875644406" sldId="272"/>
            <ac:picMk id="1026" creationId="{D2BEB7C2-511A-44DF-A8CF-D957DAEEA3C5}"/>
          </ac:picMkLst>
        </pc:picChg>
      </pc:sldChg>
      <pc:sldChg chg="modSp new mod ord">
        <pc:chgData name="Ross, Jason E" userId="8aa5bb97-8721-462d-b7b1-e74375b7f6d7" providerId="ADAL" clId="{D53F63D8-4137-4A0E-B972-5F06967F6B26}" dt="2022-05-04T19:10:09.291" v="2610" actId="27636"/>
        <pc:sldMkLst>
          <pc:docMk/>
          <pc:sldMk cId="3039855892" sldId="280"/>
        </pc:sldMkLst>
        <pc:spChg chg="mod">
          <ac:chgData name="Ross, Jason E" userId="8aa5bb97-8721-462d-b7b1-e74375b7f6d7" providerId="ADAL" clId="{D53F63D8-4137-4A0E-B972-5F06967F6B26}" dt="2022-05-04T19:01:55.488" v="2156" actId="20577"/>
          <ac:spMkLst>
            <pc:docMk/>
            <pc:sldMk cId="3039855892" sldId="280"/>
            <ac:spMk id="2" creationId="{CECE0563-B7AC-45C5-921B-B5C542CA2B16}"/>
          </ac:spMkLst>
        </pc:spChg>
        <pc:spChg chg="mod">
          <ac:chgData name="Ross, Jason E" userId="8aa5bb97-8721-462d-b7b1-e74375b7f6d7" providerId="ADAL" clId="{D53F63D8-4137-4A0E-B972-5F06967F6B26}" dt="2022-05-04T19:10:09.291" v="2610" actId="27636"/>
          <ac:spMkLst>
            <pc:docMk/>
            <pc:sldMk cId="3039855892" sldId="280"/>
            <ac:spMk id="3" creationId="{8D1FBC73-F04B-4210-B9C0-79C3BDC9CC19}"/>
          </ac:spMkLst>
        </pc:spChg>
      </pc:sldChg>
      <pc:sldChg chg="delSp modSp new mod">
        <pc:chgData name="Ross, Jason E" userId="8aa5bb97-8721-462d-b7b1-e74375b7f6d7" providerId="ADAL" clId="{D53F63D8-4137-4A0E-B972-5F06967F6B26}" dt="2022-05-04T19:17:01.238" v="2651" actId="20577"/>
        <pc:sldMkLst>
          <pc:docMk/>
          <pc:sldMk cId="1150161509" sldId="281"/>
        </pc:sldMkLst>
        <pc:spChg chg="mod">
          <ac:chgData name="Ross, Jason E" userId="8aa5bb97-8721-462d-b7b1-e74375b7f6d7" providerId="ADAL" clId="{D53F63D8-4137-4A0E-B972-5F06967F6B26}" dt="2022-05-04T19:17:01.238" v="2651" actId="20577"/>
          <ac:spMkLst>
            <pc:docMk/>
            <pc:sldMk cId="1150161509" sldId="281"/>
            <ac:spMk id="2" creationId="{3A9AC11B-E3C9-4044-B327-72E5785D206A}"/>
          </ac:spMkLst>
        </pc:spChg>
        <pc:spChg chg="del">
          <ac:chgData name="Ross, Jason E" userId="8aa5bb97-8721-462d-b7b1-e74375b7f6d7" providerId="ADAL" clId="{D53F63D8-4137-4A0E-B972-5F06967F6B26}" dt="2022-05-04T19:15:35.366" v="2643" actId="478"/>
          <ac:spMkLst>
            <pc:docMk/>
            <pc:sldMk cId="1150161509" sldId="281"/>
            <ac:spMk id="3" creationId="{4513E425-13BD-430B-9206-4A674B6A608E}"/>
          </ac:spMkLst>
        </pc:spChg>
      </pc:sldChg>
      <pc:sldChg chg="addSp delSp modSp add mod">
        <pc:chgData name="Ross, Jason E" userId="8aa5bb97-8721-462d-b7b1-e74375b7f6d7" providerId="ADAL" clId="{D53F63D8-4137-4A0E-B972-5F06967F6B26}" dt="2022-05-04T19:34:32.452" v="2673" actId="478"/>
        <pc:sldMkLst>
          <pc:docMk/>
          <pc:sldMk cId="2513806602" sldId="282"/>
        </pc:sldMkLst>
        <pc:spChg chg="mod">
          <ac:chgData name="Ross, Jason E" userId="8aa5bb97-8721-462d-b7b1-e74375b7f6d7" providerId="ADAL" clId="{D53F63D8-4137-4A0E-B972-5F06967F6B26}" dt="2022-05-04T19:16:54.587" v="2647" actId="1076"/>
          <ac:spMkLst>
            <pc:docMk/>
            <pc:sldMk cId="2513806602" sldId="282"/>
            <ac:spMk id="2" creationId="{3A9AC11B-E3C9-4044-B327-72E5785D206A}"/>
          </ac:spMkLst>
        </pc:spChg>
        <pc:spChg chg="add del mod">
          <ac:chgData name="Ross, Jason E" userId="8aa5bb97-8721-462d-b7b1-e74375b7f6d7" providerId="ADAL" clId="{D53F63D8-4137-4A0E-B972-5F06967F6B26}" dt="2022-05-04T19:34:32.452" v="2673" actId="478"/>
          <ac:spMkLst>
            <pc:docMk/>
            <pc:sldMk cId="2513806602" sldId="282"/>
            <ac:spMk id="8" creationId="{6B5E6FD3-CAFF-404E-A7E9-DF74B1248BE2}"/>
          </ac:spMkLst>
        </pc:spChg>
        <pc:picChg chg="add mod">
          <ac:chgData name="Ross, Jason E" userId="8aa5bb97-8721-462d-b7b1-e74375b7f6d7" providerId="ADAL" clId="{D53F63D8-4137-4A0E-B972-5F06967F6B26}" dt="2022-05-04T19:18:49.213" v="2653" actId="1076"/>
          <ac:picMkLst>
            <pc:docMk/>
            <pc:sldMk cId="2513806602" sldId="282"/>
            <ac:picMk id="3" creationId="{1276ED5B-4851-4B1E-8978-481E9AAD3D23}"/>
          </ac:picMkLst>
        </pc:picChg>
        <pc:picChg chg="add mod">
          <ac:chgData name="Ross, Jason E" userId="8aa5bb97-8721-462d-b7b1-e74375b7f6d7" providerId="ADAL" clId="{D53F63D8-4137-4A0E-B972-5F06967F6B26}" dt="2022-05-04T19:18:55.226" v="2655" actId="1076"/>
          <ac:picMkLst>
            <pc:docMk/>
            <pc:sldMk cId="2513806602" sldId="282"/>
            <ac:picMk id="4" creationId="{649D5F80-5165-43B3-9BBB-80D268B25358}"/>
          </ac:picMkLst>
        </pc:picChg>
        <pc:picChg chg="add mod">
          <ac:chgData name="Ross, Jason E" userId="8aa5bb97-8721-462d-b7b1-e74375b7f6d7" providerId="ADAL" clId="{D53F63D8-4137-4A0E-B972-5F06967F6B26}" dt="2022-05-04T19:30:20.152" v="2658" actId="14100"/>
          <ac:picMkLst>
            <pc:docMk/>
            <pc:sldMk cId="2513806602" sldId="282"/>
            <ac:picMk id="5" creationId="{18C8DA62-8AA8-49B3-BA3E-9878E7A2C156}"/>
          </ac:picMkLst>
        </pc:picChg>
        <pc:picChg chg="add mod">
          <ac:chgData name="Ross, Jason E" userId="8aa5bb97-8721-462d-b7b1-e74375b7f6d7" providerId="ADAL" clId="{D53F63D8-4137-4A0E-B972-5F06967F6B26}" dt="2022-05-04T19:34:31.188" v="2671" actId="27614"/>
          <ac:picMkLst>
            <pc:docMk/>
            <pc:sldMk cId="2513806602" sldId="282"/>
            <ac:picMk id="7" creationId="{410632DF-23BE-46DE-A6CF-0DB35B6B638C}"/>
          </ac:picMkLst>
        </pc:picChg>
        <pc:picChg chg="add del mod">
          <ac:chgData name="Ross, Jason E" userId="8aa5bb97-8721-462d-b7b1-e74375b7f6d7" providerId="ADAL" clId="{D53F63D8-4137-4A0E-B972-5F06967F6B26}" dt="2022-05-04T19:31:29.981" v="2661" actId="478"/>
          <ac:picMkLst>
            <pc:docMk/>
            <pc:sldMk cId="2513806602" sldId="282"/>
            <ac:picMk id="1026" creationId="{F5CBD86A-0D65-4CD8-A6CD-9403CFEFDE52}"/>
          </ac:picMkLst>
        </pc:picChg>
        <pc:picChg chg="add del">
          <ac:chgData name="Ross, Jason E" userId="8aa5bb97-8721-462d-b7b1-e74375b7f6d7" providerId="ADAL" clId="{D53F63D8-4137-4A0E-B972-5F06967F6B26}" dt="2022-05-04T19:31:55.613" v="2663" actId="478"/>
          <ac:picMkLst>
            <pc:docMk/>
            <pc:sldMk cId="2513806602" sldId="282"/>
            <ac:picMk id="1028" creationId="{9358CA0E-82DE-49A2-A220-69DEB71438D7}"/>
          </ac:picMkLst>
        </pc:picChg>
        <pc:picChg chg="add del mod">
          <ac:chgData name="Ross, Jason E" userId="8aa5bb97-8721-462d-b7b1-e74375b7f6d7" providerId="ADAL" clId="{D53F63D8-4137-4A0E-B972-5F06967F6B26}" dt="2022-05-04T19:33:21.934" v="2667"/>
          <ac:picMkLst>
            <pc:docMk/>
            <pc:sldMk cId="2513806602" sldId="282"/>
            <ac:picMk id="1030" creationId="{093EAE21-C002-4472-BD43-628247DE1937}"/>
          </ac:picMkLst>
        </pc:picChg>
      </pc:sldChg>
    </pc:docChg>
  </pc:docChgLst>
  <pc:docChgLst>
    <pc:chgData name="Cochran, Jacob L" userId="S::jacob_cochran@fws.gov::b92050de-3b22-4750-888a-4e527c62912f" providerId="AD" clId="Web-{6C69E310-ADFC-6238-61C9-9FDD93E1F164}"/>
    <pc:docChg chg="addSld delSld modSld">
      <pc:chgData name="Cochran, Jacob L" userId="S::jacob_cochran@fws.gov::b92050de-3b22-4750-888a-4e527c62912f" providerId="AD" clId="Web-{6C69E310-ADFC-6238-61C9-9FDD93E1F164}" dt="2022-05-04T20:43:19.235" v="544"/>
      <pc:docMkLst>
        <pc:docMk/>
      </pc:docMkLst>
      <pc:sldChg chg="addSp delSp modSp mod setBg setClrOvrMap">
        <pc:chgData name="Cochran, Jacob L" userId="S::jacob_cochran@fws.gov::b92050de-3b22-4750-888a-4e527c62912f" providerId="AD" clId="Web-{6C69E310-ADFC-6238-61C9-9FDD93E1F164}" dt="2022-05-04T20:18:17.983" v="267" actId="14100"/>
        <pc:sldMkLst>
          <pc:docMk/>
          <pc:sldMk cId="1068202781" sldId="256"/>
        </pc:sldMkLst>
        <pc:spChg chg="mod">
          <ac:chgData name="Cochran, Jacob L" userId="S::jacob_cochran@fws.gov::b92050de-3b22-4750-888a-4e527c62912f" providerId="AD" clId="Web-{6C69E310-ADFC-6238-61C9-9FDD93E1F164}" dt="2022-05-04T20:18:01.077" v="256"/>
          <ac:spMkLst>
            <pc:docMk/>
            <pc:sldMk cId="1068202781" sldId="256"/>
            <ac:spMk id="2" creationId="{B2D985F7-B990-454B-8B31-FFD11321F516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18:17.983" v="267" actId="14100"/>
          <ac:spMkLst>
            <pc:docMk/>
            <pc:sldMk cId="1068202781" sldId="256"/>
            <ac:spMk id="3" creationId="{2CCD0D8C-42F9-4E4E-AAC5-5BDA551B7663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18:01.077" v="256"/>
          <ac:spMkLst>
            <pc:docMk/>
            <pc:sldMk cId="1068202781" sldId="256"/>
            <ac:spMk id="9" creationId="{362D44EE-C852-4460-B8B5-C4F2BC20510C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18:01.077" v="256"/>
          <ac:spMkLst>
            <pc:docMk/>
            <pc:sldMk cId="1068202781" sldId="256"/>
            <ac:spMk id="11" creationId="{658970D8-8D1D-4B5C-894B-E871CC86543D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18:01.077" v="256"/>
          <ac:spMkLst>
            <pc:docMk/>
            <pc:sldMk cId="1068202781" sldId="256"/>
            <ac:spMk id="13" creationId="{F227E5B6-9132-43CA-B503-37A18562ADF2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18:01.077" v="256"/>
          <ac:spMkLst>
            <pc:docMk/>
            <pc:sldMk cId="1068202781" sldId="256"/>
            <ac:spMk id="15" creationId="{03C2051E-A88D-48E5-BACF-AAED17892722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18:01.077" v="256"/>
          <ac:spMkLst>
            <pc:docMk/>
            <pc:sldMk cId="1068202781" sldId="256"/>
            <ac:spMk id="17" creationId="{7821A508-2985-4905-874A-527429BAABFA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18:01.077" v="256"/>
          <ac:spMkLst>
            <pc:docMk/>
            <pc:sldMk cId="1068202781" sldId="256"/>
            <ac:spMk id="19" creationId="{D2929CB1-0E3C-4B2D-ADC5-0154FB33BA44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18:01.077" v="256"/>
          <ac:spMkLst>
            <pc:docMk/>
            <pc:sldMk cId="1068202781" sldId="256"/>
            <ac:spMk id="21" creationId="{5F2F0C84-BE8C-4DC2-A6D3-30349A801D5C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18:01.077" v="256"/>
          <ac:spMkLst>
            <pc:docMk/>
            <pc:sldMk cId="1068202781" sldId="256"/>
            <ac:spMk id="26" creationId="{E49CC64F-7275-4E33-961B-0C5CDC439875}"/>
          </ac:spMkLst>
        </pc:spChg>
        <pc:picChg chg="mod">
          <ac:chgData name="Cochran, Jacob L" userId="S::jacob_cochran@fws.gov::b92050de-3b22-4750-888a-4e527c62912f" providerId="AD" clId="Web-{6C69E310-ADFC-6238-61C9-9FDD93E1F164}" dt="2022-05-04T20:18:01.077" v="256"/>
          <ac:picMkLst>
            <pc:docMk/>
            <pc:sldMk cId="1068202781" sldId="256"/>
            <ac:picMk id="4" creationId="{C1C5BBCC-94DE-4134-AF90-5464DDEC3B2B}"/>
          </ac:picMkLst>
        </pc:picChg>
      </pc:sldChg>
      <pc:sldChg chg="addSp modSp mod setBg">
        <pc:chgData name="Cochran, Jacob L" userId="S::jacob_cochran@fws.gov::b92050de-3b22-4750-888a-4e527c62912f" providerId="AD" clId="Web-{6C69E310-ADFC-6238-61C9-9FDD93E1F164}" dt="2022-05-04T20:19:04.202" v="275" actId="1076"/>
        <pc:sldMkLst>
          <pc:docMk/>
          <pc:sldMk cId="2160438287" sldId="257"/>
        </pc:sldMkLst>
        <pc:spChg chg="mod">
          <ac:chgData name="Cochran, Jacob L" userId="S::jacob_cochran@fws.gov::b92050de-3b22-4750-888a-4e527c62912f" providerId="AD" clId="Web-{6C69E310-ADFC-6238-61C9-9FDD93E1F164}" dt="2022-05-04T20:18:47.233" v="269"/>
          <ac:spMkLst>
            <pc:docMk/>
            <pc:sldMk cId="2160438287" sldId="257"/>
            <ac:spMk id="2" creationId="{06C51DDF-70EE-4E3C-A47C-1B54F175F827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19:04.202" v="275" actId="1076"/>
          <ac:spMkLst>
            <pc:docMk/>
            <pc:sldMk cId="2160438287" sldId="257"/>
            <ac:spMk id="3" creationId="{1F33A085-5253-4C86-BABE-A9644F8DEC05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18:47.233" v="269"/>
          <ac:spMkLst>
            <pc:docMk/>
            <pc:sldMk cId="2160438287" sldId="257"/>
            <ac:spMk id="12" creationId="{5E39A796-BE83-48B1-B33F-35C4A32AAB57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18:47.233" v="269"/>
          <ac:spMkLst>
            <pc:docMk/>
            <pc:sldMk cId="2160438287" sldId="257"/>
            <ac:spMk id="14" creationId="{72F84B47-E267-4194-8194-831DB7B5547F}"/>
          </ac:spMkLst>
        </pc:spChg>
        <pc:picChg chg="mod">
          <ac:chgData name="Cochran, Jacob L" userId="S::jacob_cochran@fws.gov::b92050de-3b22-4750-888a-4e527c62912f" providerId="AD" clId="Web-{6C69E310-ADFC-6238-61C9-9FDD93E1F164}" dt="2022-05-04T20:18:47.233" v="269"/>
          <ac:picMkLst>
            <pc:docMk/>
            <pc:sldMk cId="2160438287" sldId="257"/>
            <ac:picMk id="7" creationId="{1B170EEE-97FF-4B76-9D96-4C3AB93722B4}"/>
          </ac:picMkLst>
        </pc:picChg>
      </pc:sldChg>
      <pc:sldChg chg="addSp modSp mod setBg">
        <pc:chgData name="Cochran, Jacob L" userId="S::jacob_cochran@fws.gov::b92050de-3b22-4750-888a-4e527c62912f" providerId="AD" clId="Web-{6C69E310-ADFC-6238-61C9-9FDD93E1F164}" dt="2022-05-04T20:20:37.079" v="295" actId="1076"/>
        <pc:sldMkLst>
          <pc:docMk/>
          <pc:sldMk cId="1313329901" sldId="258"/>
        </pc:sldMkLst>
        <pc:spChg chg="mod">
          <ac:chgData name="Cochran, Jacob L" userId="S::jacob_cochran@fws.gov::b92050de-3b22-4750-888a-4e527c62912f" providerId="AD" clId="Web-{6C69E310-ADFC-6238-61C9-9FDD93E1F164}" dt="2022-05-04T20:20:24.266" v="287" actId="20577"/>
          <ac:spMkLst>
            <pc:docMk/>
            <pc:sldMk cId="1313329901" sldId="258"/>
            <ac:spMk id="2" creationId="{698D0423-5AEE-41B3-A415-8FBE41FF9EC7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20:12.609" v="285" actId="1076"/>
          <ac:spMkLst>
            <pc:docMk/>
            <pc:sldMk cId="1313329901" sldId="258"/>
            <ac:spMk id="3" creationId="{1A25E445-EE2E-4307-81C0-37AC4D4C5D82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20:03.047" v="282"/>
          <ac:spMkLst>
            <pc:docMk/>
            <pc:sldMk cId="1313329901" sldId="258"/>
            <ac:spMk id="18" creationId="{149FB5C3-7336-4FE0-A30C-CC0A3646D499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20:03.047" v="282"/>
          <ac:spMkLst>
            <pc:docMk/>
            <pc:sldMk cId="1313329901" sldId="258"/>
            <ac:spMk id="24" creationId="{0DA909B4-15FF-46A6-8A7F-7AEF977FE9ED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20:03.047" v="282"/>
          <ac:spMkLst>
            <pc:docMk/>
            <pc:sldMk cId="1313329901" sldId="258"/>
            <ac:spMk id="26" creationId="{1382A32C-5B0C-4B1C-A074-76C6DBCC9F87}"/>
          </ac:spMkLst>
        </pc:spChg>
        <pc:grpChg chg="add">
          <ac:chgData name="Cochran, Jacob L" userId="S::jacob_cochran@fws.gov::b92050de-3b22-4750-888a-4e527c62912f" providerId="AD" clId="Web-{6C69E310-ADFC-6238-61C9-9FDD93E1F164}" dt="2022-05-04T20:20:03.047" v="282"/>
          <ac:grpSpMkLst>
            <pc:docMk/>
            <pc:sldMk cId="1313329901" sldId="258"/>
            <ac:grpSpMk id="20" creationId="{19A6B5CE-CB1D-48EE-8B43-E952235C8371}"/>
          </ac:grpSpMkLst>
        </pc:grpChg>
        <pc:picChg chg="mod ord">
          <ac:chgData name="Cochran, Jacob L" userId="S::jacob_cochran@fws.gov::b92050de-3b22-4750-888a-4e527c62912f" providerId="AD" clId="Web-{6C69E310-ADFC-6238-61C9-9FDD93E1F164}" dt="2022-05-04T20:20:35.813" v="294" actId="1076"/>
          <ac:picMkLst>
            <pc:docMk/>
            <pc:sldMk cId="1313329901" sldId="258"/>
            <ac:picMk id="11" creationId="{E0915079-4FB6-4478-95E7-EE4A2556FA5A}"/>
          </ac:picMkLst>
        </pc:picChg>
        <pc:picChg chg="mod">
          <ac:chgData name="Cochran, Jacob L" userId="S::jacob_cochran@fws.gov::b92050de-3b22-4750-888a-4e527c62912f" providerId="AD" clId="Web-{6C69E310-ADFC-6238-61C9-9FDD93E1F164}" dt="2022-05-04T20:20:37.079" v="295" actId="1076"/>
          <ac:picMkLst>
            <pc:docMk/>
            <pc:sldMk cId="1313329901" sldId="258"/>
            <ac:picMk id="13" creationId="{EEED4E35-2EDC-4D34-8F4C-E188C00DDC2C}"/>
          </ac:picMkLst>
        </pc:picChg>
      </pc:sldChg>
      <pc:sldChg chg="addSp delSp modSp mod setBg">
        <pc:chgData name="Cochran, Jacob L" userId="S::jacob_cochran@fws.gov::b92050de-3b22-4750-888a-4e527c62912f" providerId="AD" clId="Web-{6C69E310-ADFC-6238-61C9-9FDD93E1F164}" dt="2022-05-04T20:19:39.984" v="281" actId="20577"/>
        <pc:sldMkLst>
          <pc:docMk/>
          <pc:sldMk cId="2167940446" sldId="259"/>
        </pc:sldMkLst>
        <pc:spChg chg="mod">
          <ac:chgData name="Cochran, Jacob L" userId="S::jacob_cochran@fws.gov::b92050de-3b22-4750-888a-4e527c62912f" providerId="AD" clId="Web-{6C69E310-ADFC-6238-61C9-9FDD93E1F164}" dt="2022-05-04T20:19:39.984" v="281" actId="20577"/>
          <ac:spMkLst>
            <pc:docMk/>
            <pc:sldMk cId="2167940446" sldId="259"/>
            <ac:spMk id="2" creationId="{104FBC15-6F26-428E-AA46-87CCC97D9FD9}"/>
          </ac:spMkLst>
        </pc:spChg>
        <pc:spChg chg="del">
          <ac:chgData name="Cochran, Jacob L" userId="S::jacob_cochran@fws.gov::b92050de-3b22-4750-888a-4e527c62912f" providerId="AD" clId="Web-{6C69E310-ADFC-6238-61C9-9FDD93E1F164}" dt="2022-05-04T20:19:29.109" v="276"/>
          <ac:spMkLst>
            <pc:docMk/>
            <pc:sldMk cId="2167940446" sldId="259"/>
            <ac:spMk id="3" creationId="{F08DA11A-8A2C-483C-88ED-EE9B69785F85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19:29.109" v="276"/>
          <ac:spMkLst>
            <pc:docMk/>
            <pc:sldMk cId="2167940446" sldId="259"/>
            <ac:spMk id="9" creationId="{9DBC8166-481C-4473-95F5-9A5B9073B7F1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19:29.109" v="276"/>
          <ac:spMkLst>
            <pc:docMk/>
            <pc:sldMk cId="2167940446" sldId="259"/>
            <ac:spMk id="11" creationId="{A5A5CE6E-90AF-4D43-A014-1F9EC83EB93D}"/>
          </ac:spMkLst>
        </pc:spChg>
        <pc:graphicFrameChg chg="add">
          <ac:chgData name="Cochran, Jacob L" userId="S::jacob_cochran@fws.gov::b92050de-3b22-4750-888a-4e527c62912f" providerId="AD" clId="Web-{6C69E310-ADFC-6238-61C9-9FDD93E1F164}" dt="2022-05-04T20:19:29.109" v="276"/>
          <ac:graphicFrameMkLst>
            <pc:docMk/>
            <pc:sldMk cId="2167940446" sldId="259"/>
            <ac:graphicFrameMk id="5" creationId="{D3D4A98C-F0D8-CBED-CBC0-BE3C395663C3}"/>
          </ac:graphicFrameMkLst>
        </pc:graphicFrameChg>
      </pc:sldChg>
      <pc:sldChg chg="modSp mod setBg setClrOvrMap">
        <pc:chgData name="Cochran, Jacob L" userId="S::jacob_cochran@fws.gov::b92050de-3b22-4750-888a-4e527c62912f" providerId="AD" clId="Web-{6C69E310-ADFC-6238-61C9-9FDD93E1F164}" dt="2022-05-04T20:30:50.632" v="325" actId="1076"/>
        <pc:sldMkLst>
          <pc:docMk/>
          <pc:sldMk cId="3504926535" sldId="260"/>
        </pc:sldMkLst>
        <pc:spChg chg="mod">
          <ac:chgData name="Cochran, Jacob L" userId="S::jacob_cochran@fws.gov::b92050de-3b22-4750-888a-4e527c62912f" providerId="AD" clId="Web-{6C69E310-ADFC-6238-61C9-9FDD93E1F164}" dt="2022-05-04T20:30:50.632" v="325" actId="1076"/>
          <ac:spMkLst>
            <pc:docMk/>
            <pc:sldMk cId="3504926535" sldId="260"/>
            <ac:spMk id="2" creationId="{CC3E4037-AE6B-490E-B5A0-A15D28CFA8AC}"/>
          </ac:spMkLst>
        </pc:spChg>
        <pc:picChg chg="mod">
          <ac:chgData name="Cochran, Jacob L" userId="S::jacob_cochran@fws.gov::b92050de-3b22-4750-888a-4e527c62912f" providerId="AD" clId="Web-{6C69E310-ADFC-6238-61C9-9FDD93E1F164}" dt="2022-05-04T20:30:45.617" v="324" actId="1076"/>
          <ac:picMkLst>
            <pc:docMk/>
            <pc:sldMk cId="3504926535" sldId="260"/>
            <ac:picMk id="6" creationId="{E343FEF7-81DF-59A6-8100-075E11C77F71}"/>
          </ac:picMkLst>
        </pc:picChg>
      </pc:sldChg>
      <pc:sldChg chg="addSp delSp modSp mod setBg">
        <pc:chgData name="Cochran, Jacob L" userId="S::jacob_cochran@fws.gov::b92050de-3b22-4750-888a-4e527c62912f" providerId="AD" clId="Web-{6C69E310-ADFC-6238-61C9-9FDD93E1F164}" dt="2022-05-04T20:40:50.514" v="505" actId="1076"/>
        <pc:sldMkLst>
          <pc:docMk/>
          <pc:sldMk cId="2418788330" sldId="261"/>
        </pc:sldMkLst>
        <pc:spChg chg="mod">
          <ac:chgData name="Cochran, Jacob L" userId="S::jacob_cochran@fws.gov::b92050de-3b22-4750-888a-4e527c62912f" providerId="AD" clId="Web-{6C69E310-ADFC-6238-61C9-9FDD93E1F164}" dt="2022-05-04T20:40:43.717" v="502" actId="1076"/>
          <ac:spMkLst>
            <pc:docMk/>
            <pc:sldMk cId="2418788330" sldId="261"/>
            <ac:spMk id="2" creationId="{234E7ADA-DC6E-4BCB-A6D8-0452B26A9F27}"/>
          </ac:spMkLst>
        </pc:spChg>
        <pc:spChg chg="del mod">
          <ac:chgData name="Cochran, Jacob L" userId="S::jacob_cochran@fws.gov::b92050de-3b22-4750-888a-4e527c62912f" providerId="AD" clId="Web-{6C69E310-ADFC-6238-61C9-9FDD93E1F164}" dt="2022-05-04T20:40:03.186" v="478"/>
          <ac:spMkLst>
            <pc:docMk/>
            <pc:sldMk cId="2418788330" sldId="261"/>
            <ac:spMk id="3" creationId="{37C3C047-D315-44BC-9AAE-D3910ECE8266}"/>
          </ac:spMkLst>
        </pc:spChg>
        <pc:spChg chg="add del mod">
          <ac:chgData name="Cochran, Jacob L" userId="S::jacob_cochran@fws.gov::b92050de-3b22-4750-888a-4e527c62912f" providerId="AD" clId="Web-{6C69E310-ADFC-6238-61C9-9FDD93E1F164}" dt="2022-05-04T20:40:27.530" v="493"/>
          <ac:spMkLst>
            <pc:docMk/>
            <pc:sldMk cId="2418788330" sldId="261"/>
            <ac:spMk id="5" creationId="{C58C1CE6-41F7-E719-EFEE-BEE5791746B1}"/>
          </ac:spMkLst>
        </pc:spChg>
        <pc:spChg chg="add mod">
          <ac:chgData name="Cochran, Jacob L" userId="S::jacob_cochran@fws.gov::b92050de-3b22-4750-888a-4e527c62912f" providerId="AD" clId="Web-{6C69E310-ADFC-6238-61C9-9FDD93E1F164}" dt="2022-05-04T20:40:41.077" v="501" actId="1076"/>
          <ac:spMkLst>
            <pc:docMk/>
            <pc:sldMk cId="2418788330" sldId="261"/>
            <ac:spMk id="7" creationId="{60F126E2-1070-B326-8527-F06F51A000ED}"/>
          </ac:spMkLst>
        </pc:spChg>
        <pc:spChg chg="add del mod">
          <ac:chgData name="Cochran, Jacob L" userId="S::jacob_cochran@fws.gov::b92050de-3b22-4750-888a-4e527c62912f" providerId="AD" clId="Web-{6C69E310-ADFC-6238-61C9-9FDD93E1F164}" dt="2022-05-04T20:40:08.061" v="480"/>
          <ac:spMkLst>
            <pc:docMk/>
            <pc:sldMk cId="2418788330" sldId="261"/>
            <ac:spMk id="8" creationId="{DAC1A347-674A-BEAD-60CD-A52245C9A0D2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39:07.560" v="451"/>
          <ac:spMkLst>
            <pc:docMk/>
            <pc:sldMk cId="2418788330" sldId="261"/>
            <ac:spMk id="9" creationId="{1A95671B-3CC6-4792-9114-B74FAEA224E6}"/>
          </ac:spMkLst>
        </pc:spChg>
        <pc:picChg chg="mod">
          <ac:chgData name="Cochran, Jacob L" userId="S::jacob_cochran@fws.gov::b92050de-3b22-4750-888a-4e527c62912f" providerId="AD" clId="Web-{6C69E310-ADFC-6238-61C9-9FDD93E1F164}" dt="2022-05-04T20:40:50.514" v="505" actId="1076"/>
          <ac:picMkLst>
            <pc:docMk/>
            <pc:sldMk cId="2418788330" sldId="261"/>
            <ac:picMk id="4" creationId="{10B5987C-A768-1B26-0C86-F4B60D321138}"/>
          </ac:picMkLst>
        </pc:picChg>
      </pc:sldChg>
      <pc:sldChg chg="addSp modSp mod setBg">
        <pc:chgData name="Cochran, Jacob L" userId="S::jacob_cochran@fws.gov::b92050de-3b22-4750-888a-4e527c62912f" providerId="AD" clId="Web-{6C69E310-ADFC-6238-61C9-9FDD93E1F164}" dt="2022-05-04T20:42:15.046" v="527" actId="20577"/>
        <pc:sldMkLst>
          <pc:docMk/>
          <pc:sldMk cId="560418404" sldId="263"/>
        </pc:sldMkLst>
        <pc:spChg chg="mod">
          <ac:chgData name="Cochran, Jacob L" userId="S::jacob_cochran@fws.gov::b92050de-3b22-4750-888a-4e527c62912f" providerId="AD" clId="Web-{6C69E310-ADFC-6238-61C9-9FDD93E1F164}" dt="2022-05-04T20:42:04.437" v="519" actId="1076"/>
          <ac:spMkLst>
            <pc:docMk/>
            <pc:sldMk cId="560418404" sldId="263"/>
            <ac:spMk id="2" creationId="{DD2CBC10-8C4A-4B4C-B361-299270F265EF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42:15.046" v="527" actId="20577"/>
          <ac:spMkLst>
            <pc:docMk/>
            <pc:sldMk cId="560418404" sldId="263"/>
            <ac:spMk id="3" creationId="{255ACF3A-32C5-4C6E-98BB-4400253F5D07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41:56.781" v="515"/>
          <ac:spMkLst>
            <pc:docMk/>
            <pc:sldMk cId="560418404" sldId="263"/>
            <ac:spMk id="9" creationId="{1B15ED52-F352-441B-82BF-E0EA34836D08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41:56.781" v="515"/>
          <ac:spMkLst>
            <pc:docMk/>
            <pc:sldMk cId="560418404" sldId="263"/>
            <ac:spMk id="11" creationId="{61707E60-CEC9-4661-AA82-69242EB4BDC3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41:56.781" v="515"/>
          <ac:spMkLst>
            <pc:docMk/>
            <pc:sldMk cId="560418404" sldId="263"/>
            <ac:spMk id="13" creationId="{8F035CD8-AE30-4146-96F2-036B0CE5E4F3}"/>
          </ac:spMkLst>
        </pc:spChg>
        <pc:picChg chg="mod">
          <ac:chgData name="Cochran, Jacob L" userId="S::jacob_cochran@fws.gov::b92050de-3b22-4750-888a-4e527c62912f" providerId="AD" clId="Web-{6C69E310-ADFC-6238-61C9-9FDD93E1F164}" dt="2022-05-04T20:41:56.781" v="515"/>
          <ac:picMkLst>
            <pc:docMk/>
            <pc:sldMk cId="560418404" sldId="263"/>
            <ac:picMk id="4" creationId="{ACFDC728-162F-FFD0-7A4D-804258E360F7}"/>
          </ac:picMkLst>
        </pc:picChg>
      </pc:sldChg>
      <pc:sldChg chg="addSp delSp modSp mod setBg">
        <pc:chgData name="Cochran, Jacob L" userId="S::jacob_cochran@fws.gov::b92050de-3b22-4750-888a-4e527c62912f" providerId="AD" clId="Web-{6C69E310-ADFC-6238-61C9-9FDD93E1F164}" dt="2022-05-04T20:42:43.719" v="538" actId="1076"/>
        <pc:sldMkLst>
          <pc:docMk/>
          <pc:sldMk cId="236610519" sldId="266"/>
        </pc:sldMkLst>
        <pc:spChg chg="mod">
          <ac:chgData name="Cochran, Jacob L" userId="S::jacob_cochran@fws.gov::b92050de-3b22-4750-888a-4e527c62912f" providerId="AD" clId="Web-{6C69E310-ADFC-6238-61C9-9FDD93E1F164}" dt="2022-05-04T20:42:43.719" v="538" actId="1076"/>
          <ac:spMkLst>
            <pc:docMk/>
            <pc:sldMk cId="236610519" sldId="266"/>
            <ac:spMk id="2" creationId="{9A1D1B6C-381B-6B47-4673-EB9A36497E88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42:36.281" v="534"/>
          <ac:spMkLst>
            <pc:docMk/>
            <pc:sldMk cId="236610519" sldId="266"/>
            <ac:spMk id="4" creationId="{B46CFA6B-CF90-AD7E-D76E-699FF20B162F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42:28.344" v="530"/>
          <ac:spMkLst>
            <pc:docMk/>
            <pc:sldMk cId="236610519" sldId="266"/>
            <ac:spMk id="7" creationId="{131BAD53-4E89-4F62-BBB7-26359763ED39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42:28.344" v="530"/>
          <ac:spMkLst>
            <pc:docMk/>
            <pc:sldMk cId="236610519" sldId="266"/>
            <ac:spMk id="8" creationId="{62756DA2-40EB-4C6F-B962-5822FFB54FB6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42:28.328" v="529"/>
          <ac:spMkLst>
            <pc:docMk/>
            <pc:sldMk cId="236610519" sldId="266"/>
            <ac:spMk id="10" creationId="{B5FA7C47-B7C1-4D2E-AB49-ED23BA34BA83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42:28.328" v="529"/>
          <ac:spMkLst>
            <pc:docMk/>
            <pc:sldMk cId="236610519" sldId="266"/>
            <ac:spMk id="12" creationId="{596EE156-ABF1-4329-A6BA-03B4254E0877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42:28.328" v="529"/>
          <ac:spMkLst>
            <pc:docMk/>
            <pc:sldMk cId="236610519" sldId="266"/>
            <ac:spMk id="14" creationId="{19B9933F-AAB3-444A-8BB5-9CA194A8BC63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42:28.328" v="529"/>
          <ac:spMkLst>
            <pc:docMk/>
            <pc:sldMk cId="236610519" sldId="266"/>
            <ac:spMk id="16" creationId="{7D20183A-0B1D-4A1F-89B1-ADBEDBC6E54E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42:28.328" v="529"/>
          <ac:spMkLst>
            <pc:docMk/>
            <pc:sldMk cId="236610519" sldId="266"/>
            <ac:spMk id="18" creationId="{131031D3-26CD-4214-A9A4-5857EFA15A0C}"/>
          </ac:spMkLst>
        </pc:spChg>
        <pc:picChg chg="mod">
          <ac:chgData name="Cochran, Jacob L" userId="S::jacob_cochran@fws.gov::b92050de-3b22-4750-888a-4e527c62912f" providerId="AD" clId="Web-{6C69E310-ADFC-6238-61C9-9FDD93E1F164}" dt="2022-05-04T20:42:28.344" v="530"/>
          <ac:picMkLst>
            <pc:docMk/>
            <pc:sldMk cId="236610519" sldId="266"/>
            <ac:picMk id="5" creationId="{52C1580E-2170-9BF9-1475-C4C7CEF59356}"/>
          </ac:picMkLst>
        </pc:picChg>
      </pc:sldChg>
      <pc:sldChg chg="addSp modSp mod setBg">
        <pc:chgData name="Cochran, Jacob L" userId="S::jacob_cochran@fws.gov::b92050de-3b22-4750-888a-4e527c62912f" providerId="AD" clId="Web-{6C69E310-ADFC-6238-61C9-9FDD93E1F164}" dt="2022-05-04T20:18:31.405" v="268"/>
        <pc:sldMkLst>
          <pc:docMk/>
          <pc:sldMk cId="1272604124" sldId="267"/>
        </pc:sldMkLst>
        <pc:spChg chg="mod">
          <ac:chgData name="Cochran, Jacob L" userId="S::jacob_cochran@fws.gov::b92050de-3b22-4750-888a-4e527c62912f" providerId="AD" clId="Web-{6C69E310-ADFC-6238-61C9-9FDD93E1F164}" dt="2022-05-04T20:18:31.405" v="268"/>
          <ac:spMkLst>
            <pc:docMk/>
            <pc:sldMk cId="1272604124" sldId="267"/>
            <ac:spMk id="2" creationId="{201A3407-D0D2-46E5-A955-D1D6FF967C73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18:31.405" v="268"/>
          <ac:spMkLst>
            <pc:docMk/>
            <pc:sldMk cId="1272604124" sldId="267"/>
            <ac:spMk id="3" creationId="{13724531-6B52-4F91-AB14-78DBF8D20135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18:31.405" v="268"/>
          <ac:spMkLst>
            <pc:docMk/>
            <pc:sldMk cId="1272604124" sldId="267"/>
            <ac:spMk id="8" creationId="{827B839B-9ADE-406B-8590-F1CAEDED45A1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18:31.405" v="268"/>
          <ac:spMkLst>
            <pc:docMk/>
            <pc:sldMk cId="1272604124" sldId="267"/>
            <ac:spMk id="10" creationId="{CFE45BF0-46DB-408C-B5F7-7B11716805D4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18:31.405" v="268"/>
          <ac:spMkLst>
            <pc:docMk/>
            <pc:sldMk cId="1272604124" sldId="267"/>
            <ac:spMk id="12" creationId="{2AEBC8F2-97B1-41B4-93F1-2D289E197FBA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18:31.405" v="268"/>
          <ac:spMkLst>
            <pc:docMk/>
            <pc:sldMk cId="1272604124" sldId="267"/>
            <ac:spMk id="14" creationId="{472E3A19-F5D5-48FC-BB9C-48C2F68F598B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18:31.405" v="268"/>
          <ac:spMkLst>
            <pc:docMk/>
            <pc:sldMk cId="1272604124" sldId="267"/>
            <ac:spMk id="16" creationId="{7A62E32F-BB65-43A8-8EB5-92346890E549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18:31.405" v="268"/>
          <ac:spMkLst>
            <pc:docMk/>
            <pc:sldMk cId="1272604124" sldId="267"/>
            <ac:spMk id="18" creationId="{14E91B64-9FCC-451E-AFB4-A827D6329367}"/>
          </ac:spMkLst>
        </pc:spChg>
      </pc:sldChg>
      <pc:sldChg chg="addSp modSp mod setBg">
        <pc:chgData name="Cochran, Jacob L" userId="S::jacob_cochran@fws.gov::b92050de-3b22-4750-888a-4e527c62912f" providerId="AD" clId="Web-{6C69E310-ADFC-6238-61C9-9FDD93E1F164}" dt="2022-05-04T20:23:35.690" v="312" actId="1076"/>
        <pc:sldMkLst>
          <pc:docMk/>
          <pc:sldMk cId="1929622014" sldId="268"/>
        </pc:sldMkLst>
        <pc:spChg chg="mod">
          <ac:chgData name="Cochran, Jacob L" userId="S::jacob_cochran@fws.gov::b92050de-3b22-4750-888a-4e527c62912f" providerId="AD" clId="Web-{6C69E310-ADFC-6238-61C9-9FDD93E1F164}" dt="2022-05-04T20:23:11.658" v="303" actId="20577"/>
          <ac:spMkLst>
            <pc:docMk/>
            <pc:sldMk cId="1929622014" sldId="268"/>
            <ac:spMk id="2" creationId="{698D0423-5AEE-41B3-A415-8FBE41FF9EC7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23:35.690" v="312" actId="1076"/>
          <ac:spMkLst>
            <pc:docMk/>
            <pc:sldMk cId="1929622014" sldId="268"/>
            <ac:spMk id="3" creationId="{1A25E445-EE2E-4307-81C0-37AC4D4C5D82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22:56.127" v="297"/>
          <ac:spMkLst>
            <pc:docMk/>
            <pc:sldMk cId="1929622014" sldId="268"/>
            <ac:spMk id="14" creationId="{2B566528-1B12-4246-9431-5C2D7D081168}"/>
          </ac:spMkLst>
        </pc:spChg>
        <pc:grpChg chg="add mod">
          <ac:chgData name="Cochran, Jacob L" userId="S::jacob_cochran@fws.gov::b92050de-3b22-4750-888a-4e527c62912f" providerId="AD" clId="Web-{6C69E310-ADFC-6238-61C9-9FDD93E1F164}" dt="2022-05-04T20:23:32.909" v="311" actId="1076"/>
          <ac:grpSpMkLst>
            <pc:docMk/>
            <pc:sldMk cId="1929622014" sldId="268"/>
            <ac:grpSpMk id="4" creationId="{98840417-FC91-1891-3F7A-590647714551}"/>
          </ac:grpSpMkLst>
        </pc:grpChg>
        <pc:grpChg chg="add">
          <ac:chgData name="Cochran, Jacob L" userId="S::jacob_cochran@fws.gov::b92050de-3b22-4750-888a-4e527c62912f" providerId="AD" clId="Web-{6C69E310-ADFC-6238-61C9-9FDD93E1F164}" dt="2022-05-04T20:22:56.127" v="297"/>
          <ac:grpSpMkLst>
            <pc:docMk/>
            <pc:sldMk cId="1929622014" sldId="268"/>
            <ac:grpSpMk id="16" creationId="{828A5161-06F1-46CF-8AD7-844680A59E13}"/>
          </ac:grpSpMkLst>
        </pc:grpChg>
        <pc:grpChg chg="add">
          <ac:chgData name="Cochran, Jacob L" userId="S::jacob_cochran@fws.gov::b92050de-3b22-4750-888a-4e527c62912f" providerId="AD" clId="Web-{6C69E310-ADFC-6238-61C9-9FDD93E1F164}" dt="2022-05-04T20:22:56.127" v="297"/>
          <ac:grpSpMkLst>
            <pc:docMk/>
            <pc:sldMk cId="1929622014" sldId="268"/>
            <ac:grpSpMk id="20" creationId="{5995D10D-E9C9-47DB-AE7E-801FEF38F5C9}"/>
          </ac:grpSpMkLst>
        </pc:grpChg>
      </pc:sldChg>
      <pc:sldChg chg="addSp modSp mod setBg">
        <pc:chgData name="Cochran, Jacob L" userId="S::jacob_cochran@fws.gov::b92050de-3b22-4750-888a-4e527c62912f" providerId="AD" clId="Web-{6C69E310-ADFC-6238-61C9-9FDD93E1F164}" dt="2022-05-04T20:43:04.766" v="543" actId="20577"/>
        <pc:sldMkLst>
          <pc:docMk/>
          <pc:sldMk cId="3811086168" sldId="270"/>
        </pc:sldMkLst>
        <pc:spChg chg="mod">
          <ac:chgData name="Cochran, Jacob L" userId="S::jacob_cochran@fws.gov::b92050de-3b22-4750-888a-4e527c62912f" providerId="AD" clId="Web-{6C69E310-ADFC-6238-61C9-9FDD93E1F164}" dt="2022-05-04T20:42:54.328" v="539"/>
          <ac:spMkLst>
            <pc:docMk/>
            <pc:sldMk cId="3811086168" sldId="270"/>
            <ac:spMk id="2" creationId="{3DF802E7-34FB-4457-8E63-3C911DA50764}"/>
          </ac:spMkLst>
        </pc:spChg>
        <pc:spChg chg="mod ord">
          <ac:chgData name="Cochran, Jacob L" userId="S::jacob_cochran@fws.gov::b92050de-3b22-4750-888a-4e527c62912f" providerId="AD" clId="Web-{6C69E310-ADFC-6238-61C9-9FDD93E1F164}" dt="2022-05-04T20:43:04.766" v="543" actId="20577"/>
          <ac:spMkLst>
            <pc:docMk/>
            <pc:sldMk cId="3811086168" sldId="270"/>
            <ac:spMk id="3" creationId="{2C347809-13C0-417D-A195-EA1623703913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42:54.328" v="539"/>
          <ac:spMkLst>
            <pc:docMk/>
            <pc:sldMk cId="3811086168" sldId="270"/>
            <ac:spMk id="9" creationId="{FF9B822F-893E-44C8-963C-64F50ACECBB2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42:54.328" v="539"/>
          <ac:spMkLst>
            <pc:docMk/>
            <pc:sldMk cId="3811086168" sldId="270"/>
            <ac:spMk id="11" creationId="{EBF87945-A001-489F-9D9B-7D9435F0B9CA}"/>
          </ac:spMkLst>
        </pc:spChg>
        <pc:picChg chg="mod">
          <ac:chgData name="Cochran, Jacob L" userId="S::jacob_cochran@fws.gov::b92050de-3b22-4750-888a-4e527c62912f" providerId="AD" clId="Web-{6C69E310-ADFC-6238-61C9-9FDD93E1F164}" dt="2022-05-04T20:42:54.328" v="539"/>
          <ac:picMkLst>
            <pc:docMk/>
            <pc:sldMk cId="3811086168" sldId="270"/>
            <ac:picMk id="4" creationId="{028EC688-5360-4B5E-A404-0E20B9999565}"/>
          </ac:picMkLst>
        </pc:picChg>
      </pc:sldChg>
      <pc:sldChg chg="addSp">
        <pc:chgData name="Cochran, Jacob L" userId="S::jacob_cochran@fws.gov::b92050de-3b22-4750-888a-4e527c62912f" providerId="AD" clId="Web-{6C69E310-ADFC-6238-61C9-9FDD93E1F164}" dt="2022-05-04T20:43:19.235" v="544"/>
        <pc:sldMkLst>
          <pc:docMk/>
          <pc:sldMk cId="2875644406" sldId="272"/>
        </pc:sldMkLst>
        <pc:grpChg chg="add">
          <ac:chgData name="Cochran, Jacob L" userId="S::jacob_cochran@fws.gov::b92050de-3b22-4750-888a-4e527c62912f" providerId="AD" clId="Web-{6C69E310-ADFC-6238-61C9-9FDD93E1F164}" dt="2022-05-04T20:43:19.235" v="544"/>
          <ac:grpSpMkLst>
            <pc:docMk/>
            <pc:sldMk cId="2875644406" sldId="272"/>
            <ac:grpSpMk id="4" creationId="{E5FD2BE4-03FF-332C-48CC-D3FE5DEDE84B}"/>
          </ac:grpSpMkLst>
        </pc:grpChg>
      </pc:sldChg>
      <pc:sldChg chg="addSp delSp modSp mod setBg">
        <pc:chgData name="Cochran, Jacob L" userId="S::jacob_cochran@fws.gov::b92050de-3b22-4750-888a-4e527c62912f" providerId="AD" clId="Web-{6C69E310-ADFC-6238-61C9-9FDD93E1F164}" dt="2022-05-04T20:34:56.588" v="418" actId="1076"/>
        <pc:sldMkLst>
          <pc:docMk/>
          <pc:sldMk cId="3223037047" sldId="273"/>
        </pc:sldMkLst>
        <pc:spChg chg="mod">
          <ac:chgData name="Cochran, Jacob L" userId="S::jacob_cochran@fws.gov::b92050de-3b22-4750-888a-4e527c62912f" providerId="AD" clId="Web-{6C69E310-ADFC-6238-61C9-9FDD93E1F164}" dt="2022-05-04T20:34:41.166" v="414" actId="20577"/>
          <ac:spMkLst>
            <pc:docMk/>
            <pc:sldMk cId="3223037047" sldId="273"/>
            <ac:spMk id="2" creationId="{CC3E4037-AE6B-490E-B5A0-A15D28CFA8AC}"/>
          </ac:spMkLst>
        </pc:spChg>
        <pc:spChg chg="del mod ord">
          <ac:chgData name="Cochran, Jacob L" userId="S::jacob_cochran@fws.gov::b92050de-3b22-4750-888a-4e527c62912f" providerId="AD" clId="Web-{6C69E310-ADFC-6238-61C9-9FDD93E1F164}" dt="2022-05-04T20:33:56.150" v="389"/>
          <ac:spMkLst>
            <pc:docMk/>
            <pc:sldMk cId="3223037047" sldId="273"/>
            <ac:spMk id="3" creationId="{B981FC63-DC20-4DEF-A6D8-80FA682D011E}"/>
          </ac:spMkLst>
        </pc:spChg>
        <pc:spChg chg="add mod">
          <ac:chgData name="Cochran, Jacob L" userId="S::jacob_cochran@fws.gov::b92050de-3b22-4750-888a-4e527c62912f" providerId="AD" clId="Web-{6C69E310-ADFC-6238-61C9-9FDD93E1F164}" dt="2022-05-04T20:34:33.369" v="410" actId="1076"/>
          <ac:spMkLst>
            <pc:docMk/>
            <pc:sldMk cId="3223037047" sldId="273"/>
            <ac:spMk id="4" creationId="{AB20BED8-87A9-8EC8-B33B-DD20BF60842C}"/>
          </ac:spMkLst>
        </pc:spChg>
        <pc:spChg chg="add mod">
          <ac:chgData name="Cochran, Jacob L" userId="S::jacob_cochran@fws.gov::b92050de-3b22-4750-888a-4e527c62912f" providerId="AD" clId="Web-{6C69E310-ADFC-6238-61C9-9FDD93E1F164}" dt="2022-05-04T20:34:30.400" v="409" actId="1076"/>
          <ac:spMkLst>
            <pc:docMk/>
            <pc:sldMk cId="3223037047" sldId="273"/>
            <ac:spMk id="6" creationId="{A98CF019-3123-ED22-4FA0-858E688F2630}"/>
          </ac:spMkLst>
        </pc:spChg>
        <pc:spChg chg="add del mod">
          <ac:chgData name="Cochran, Jacob L" userId="S::jacob_cochran@fws.gov::b92050de-3b22-4750-888a-4e527c62912f" providerId="AD" clId="Web-{6C69E310-ADFC-6238-61C9-9FDD93E1F164}" dt="2022-05-04T20:34:06.884" v="393"/>
          <ac:spMkLst>
            <pc:docMk/>
            <pc:sldMk cId="3223037047" sldId="273"/>
            <ac:spMk id="8" creationId="{9ECD722F-CC4E-EB33-A297-C0CA7CCBFD81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32:18.336" v="344"/>
          <ac:spMkLst>
            <pc:docMk/>
            <pc:sldMk cId="3223037047" sldId="273"/>
            <ac:spMk id="10" creationId="{EC7FF834-B204-4967-8D47-8BB36EAF0EF5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32:18.336" v="344"/>
          <ac:spMkLst>
            <pc:docMk/>
            <pc:sldMk cId="3223037047" sldId="273"/>
            <ac:spMk id="12" creationId="{F780A22D-61EA-43E3-BD94-3E39CF902160}"/>
          </ac:spMkLst>
        </pc:spChg>
        <pc:picChg chg="mod">
          <ac:chgData name="Cochran, Jacob L" userId="S::jacob_cochran@fws.gov::b92050de-3b22-4750-888a-4e527c62912f" providerId="AD" clId="Web-{6C69E310-ADFC-6238-61C9-9FDD93E1F164}" dt="2022-05-04T20:34:56.588" v="418" actId="1076"/>
          <ac:picMkLst>
            <pc:docMk/>
            <pc:sldMk cId="3223037047" sldId="273"/>
            <ac:picMk id="5" creationId="{4AD16302-EE39-AEE1-4738-32FAD9A91CB3}"/>
          </ac:picMkLst>
        </pc:picChg>
      </pc:sldChg>
      <pc:sldChg chg="addSp modSp mod setBg setClrOvrMap">
        <pc:chgData name="Cochran, Jacob L" userId="S::jacob_cochran@fws.gov::b92050de-3b22-4750-888a-4e527c62912f" providerId="AD" clId="Web-{6C69E310-ADFC-6238-61C9-9FDD93E1F164}" dt="2022-05-04T20:31:37.773" v="337"/>
        <pc:sldMkLst>
          <pc:docMk/>
          <pc:sldMk cId="1195200686" sldId="274"/>
        </pc:sldMkLst>
        <pc:spChg chg="mod">
          <ac:chgData name="Cochran, Jacob L" userId="S::jacob_cochran@fws.gov::b92050de-3b22-4750-888a-4e527c62912f" providerId="AD" clId="Web-{6C69E310-ADFC-6238-61C9-9FDD93E1F164}" dt="2022-05-04T20:31:03.226" v="326"/>
          <ac:spMkLst>
            <pc:docMk/>
            <pc:sldMk cId="1195200686" sldId="274"/>
            <ac:spMk id="2" creationId="{CC3E4037-AE6B-490E-B5A0-A15D28CFA8AC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31:13.508" v="332" actId="20577"/>
          <ac:spMkLst>
            <pc:docMk/>
            <pc:sldMk cId="1195200686" sldId="274"/>
            <ac:spMk id="3" creationId="{B981FC63-DC20-4DEF-A6D8-80FA682D011E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31:03.226" v="326"/>
          <ac:spMkLst>
            <pc:docMk/>
            <pc:sldMk cId="1195200686" sldId="274"/>
            <ac:spMk id="14" creationId="{EE1FC7B4-E4A7-4452-B413-1A623E3A7230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31:03.226" v="326"/>
          <ac:spMkLst>
            <pc:docMk/>
            <pc:sldMk cId="1195200686" sldId="274"/>
            <ac:spMk id="16" creationId="{E0709AF0-24F0-4486-B189-BE6386BDB198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31:03.226" v="326"/>
          <ac:spMkLst>
            <pc:docMk/>
            <pc:sldMk cId="1195200686" sldId="274"/>
            <ac:spMk id="18" creationId="{FBE3B62F-5853-4A3C-B050-6186351A7176}"/>
          </ac:spMkLst>
        </pc:spChg>
        <pc:picChg chg="mod">
          <ac:chgData name="Cochran, Jacob L" userId="S::jacob_cochran@fws.gov::b92050de-3b22-4750-888a-4e527c62912f" providerId="AD" clId="Web-{6C69E310-ADFC-6238-61C9-9FDD93E1F164}" dt="2022-05-04T20:31:37.773" v="337"/>
          <ac:picMkLst>
            <pc:docMk/>
            <pc:sldMk cId="1195200686" sldId="274"/>
            <ac:picMk id="9" creationId="{A96EC63E-4659-72A7-411E-B91F7F1D8E47}"/>
          </ac:picMkLst>
        </pc:picChg>
      </pc:sldChg>
      <pc:sldChg chg="addSp delSp modSp mod setBg">
        <pc:chgData name="Cochran, Jacob L" userId="S::jacob_cochran@fws.gov::b92050de-3b22-4750-888a-4e527c62912f" providerId="AD" clId="Web-{6C69E310-ADFC-6238-61C9-9FDD93E1F164}" dt="2022-05-04T20:36:59.230" v="450" actId="1076"/>
        <pc:sldMkLst>
          <pc:docMk/>
          <pc:sldMk cId="2915708791" sldId="275"/>
        </pc:sldMkLst>
        <pc:spChg chg="mod ord">
          <ac:chgData name="Cochran, Jacob L" userId="S::jacob_cochran@fws.gov::b92050de-3b22-4750-888a-4e527c62912f" providerId="AD" clId="Web-{6C69E310-ADFC-6238-61C9-9FDD93E1F164}" dt="2022-05-04T20:36:50.105" v="447" actId="1076"/>
          <ac:spMkLst>
            <pc:docMk/>
            <pc:sldMk cId="2915708791" sldId="275"/>
            <ac:spMk id="2" creationId="{CC3E4037-AE6B-490E-B5A0-A15D28CFA8AC}"/>
          </ac:spMkLst>
        </pc:spChg>
        <pc:spChg chg="mod ord">
          <ac:chgData name="Cochran, Jacob L" userId="S::jacob_cochran@fws.gov::b92050de-3b22-4750-888a-4e527c62912f" providerId="AD" clId="Web-{6C69E310-ADFC-6238-61C9-9FDD93E1F164}" dt="2022-05-04T20:36:42.933" v="443" actId="1076"/>
          <ac:spMkLst>
            <pc:docMk/>
            <pc:sldMk cId="2915708791" sldId="275"/>
            <ac:spMk id="3" creationId="{B981FC63-DC20-4DEF-A6D8-80FA682D011E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36:24.199" v="429"/>
          <ac:spMkLst>
            <pc:docMk/>
            <pc:sldMk cId="2915708791" sldId="275"/>
            <ac:spMk id="10" creationId="{5AAE9118-0436-4488-AC4A-C14DF6A7B6B1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36:24.199" v="429"/>
          <ac:spMkLst>
            <pc:docMk/>
            <pc:sldMk cId="2915708791" sldId="275"/>
            <ac:spMk id="12" creationId="{1B10F861-B8F1-49C7-BD58-EAB20CEE7F93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36:24.199" v="429"/>
          <ac:spMkLst>
            <pc:docMk/>
            <pc:sldMk cId="2915708791" sldId="275"/>
            <ac:spMk id="14" creationId="{61F6E425-22AB-4DA2-8FAC-58ADB58EF6C3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36:24.199" v="429"/>
          <ac:spMkLst>
            <pc:docMk/>
            <pc:sldMk cId="2915708791" sldId="275"/>
            <ac:spMk id="16" creationId="{69D47016-023F-44BD-981C-50E7A10A6609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36:24.199" v="429"/>
          <ac:spMkLst>
            <pc:docMk/>
            <pc:sldMk cId="2915708791" sldId="275"/>
            <ac:spMk id="17" creationId="{6D8B37B0-0682-433E-BC8D-498C04ABD9A7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36:24.183" v="428"/>
          <ac:spMkLst>
            <pc:docMk/>
            <pc:sldMk cId="2915708791" sldId="275"/>
            <ac:spMk id="19" creationId="{0FBEE5C9-5C2E-46DB-81F2-F4A3DBD16C36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36:24.183" v="428"/>
          <ac:spMkLst>
            <pc:docMk/>
            <pc:sldMk cId="2915708791" sldId="275"/>
            <ac:spMk id="21" creationId="{34D94F3A-BF39-47F6-9AAA-3C61AF7E05B1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36:24.183" v="428"/>
          <ac:spMkLst>
            <pc:docMk/>
            <pc:sldMk cId="2915708791" sldId="275"/>
            <ac:spMk id="23" creationId="{11BAB570-FF10-4E96-8A3F-FA9804702B89}"/>
          </ac:spMkLst>
        </pc:spChg>
        <pc:spChg chg="add del">
          <ac:chgData name="Cochran, Jacob L" userId="S::jacob_cochran@fws.gov::b92050de-3b22-4750-888a-4e527c62912f" providerId="AD" clId="Web-{6C69E310-ADFC-6238-61C9-9FDD93E1F164}" dt="2022-05-04T20:36:24.183" v="428"/>
          <ac:spMkLst>
            <pc:docMk/>
            <pc:sldMk cId="2915708791" sldId="275"/>
            <ac:spMk id="25" creationId="{B47765B4-4036-4622-8B6B-AB9832B66B1F}"/>
          </ac:spMkLst>
        </pc:spChg>
        <pc:picChg chg="mod ord">
          <ac:chgData name="Cochran, Jacob L" userId="S::jacob_cochran@fws.gov::b92050de-3b22-4750-888a-4e527c62912f" providerId="AD" clId="Web-{6C69E310-ADFC-6238-61C9-9FDD93E1F164}" dt="2022-05-04T20:36:57.371" v="449" actId="1076"/>
          <ac:picMkLst>
            <pc:docMk/>
            <pc:sldMk cId="2915708791" sldId="275"/>
            <ac:picMk id="4" creationId="{F02F3432-0A57-70BB-0FB6-B71DCA7B23F2}"/>
          </ac:picMkLst>
        </pc:picChg>
        <pc:picChg chg="mod">
          <ac:chgData name="Cochran, Jacob L" userId="S::jacob_cochran@fws.gov::b92050de-3b22-4750-888a-4e527c62912f" providerId="AD" clId="Web-{6C69E310-ADFC-6238-61C9-9FDD93E1F164}" dt="2022-05-04T20:36:59.230" v="450" actId="1076"/>
          <ac:picMkLst>
            <pc:docMk/>
            <pc:sldMk cId="2915708791" sldId="275"/>
            <ac:picMk id="5" creationId="{560B8F85-CD08-AC91-924C-5CFF228F2FB7}"/>
          </ac:picMkLst>
        </pc:picChg>
      </pc:sldChg>
      <pc:sldChg chg="addSp modSp mod setBg">
        <pc:chgData name="Cochran, Jacob L" userId="S::jacob_cochran@fws.gov::b92050de-3b22-4750-888a-4e527c62912f" providerId="AD" clId="Web-{6C69E310-ADFC-6238-61C9-9FDD93E1F164}" dt="2022-05-04T20:32:05.649" v="343" actId="1076"/>
        <pc:sldMkLst>
          <pc:docMk/>
          <pc:sldMk cId="2224673360" sldId="276"/>
        </pc:sldMkLst>
        <pc:spChg chg="mod">
          <ac:chgData name="Cochran, Jacob L" userId="S::jacob_cochran@fws.gov::b92050de-3b22-4750-888a-4e527c62912f" providerId="AD" clId="Web-{6C69E310-ADFC-6238-61C9-9FDD93E1F164}" dt="2022-05-04T20:31:56.446" v="338"/>
          <ac:spMkLst>
            <pc:docMk/>
            <pc:sldMk cId="2224673360" sldId="276"/>
            <ac:spMk id="2" creationId="{CC3E4037-AE6B-490E-B5A0-A15D28CFA8AC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32:05.649" v="343" actId="1076"/>
          <ac:spMkLst>
            <pc:docMk/>
            <pc:sldMk cId="2224673360" sldId="276"/>
            <ac:spMk id="3" creationId="{B981FC63-DC20-4DEF-A6D8-80FA682D011E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31:56.446" v="338"/>
          <ac:spMkLst>
            <pc:docMk/>
            <pc:sldMk cId="2224673360" sldId="276"/>
            <ac:spMk id="9" creationId="{46F7435D-E3DB-47B1-BA61-B00ACC83A9DE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31:56.446" v="338"/>
          <ac:spMkLst>
            <pc:docMk/>
            <pc:sldMk cId="2224673360" sldId="276"/>
            <ac:spMk id="11" creationId="{F263A0B5-F8C4-4116-809F-78A768EA79A6}"/>
          </ac:spMkLst>
        </pc:spChg>
        <pc:picChg chg="mod">
          <ac:chgData name="Cochran, Jacob L" userId="S::jacob_cochran@fws.gov::b92050de-3b22-4750-888a-4e527c62912f" providerId="AD" clId="Web-{6C69E310-ADFC-6238-61C9-9FDD93E1F164}" dt="2022-05-04T20:31:56.446" v="338"/>
          <ac:picMkLst>
            <pc:docMk/>
            <pc:sldMk cId="2224673360" sldId="276"/>
            <ac:picMk id="4" creationId="{B3F08E76-0890-BC06-3DF3-07395ABB8D5C}"/>
          </ac:picMkLst>
        </pc:picChg>
      </pc:sldChg>
      <pc:sldChg chg="addSp delSp modSp del">
        <pc:chgData name="Cochran, Jacob L" userId="S::jacob_cochran@fws.gov::b92050de-3b22-4750-888a-4e527c62912f" providerId="AD" clId="Web-{6C69E310-ADFC-6238-61C9-9FDD93E1F164}" dt="2022-05-04T20:14:15.434" v="235"/>
        <pc:sldMkLst>
          <pc:docMk/>
          <pc:sldMk cId="1351501056" sldId="278"/>
        </pc:sldMkLst>
        <pc:picChg chg="add del mod">
          <ac:chgData name="Cochran, Jacob L" userId="S::jacob_cochran@fws.gov::b92050de-3b22-4750-888a-4e527c62912f" providerId="AD" clId="Web-{6C69E310-ADFC-6238-61C9-9FDD93E1F164}" dt="2022-05-04T20:01:06.862" v="72"/>
          <ac:picMkLst>
            <pc:docMk/>
            <pc:sldMk cId="1351501056" sldId="278"/>
            <ac:picMk id="12" creationId="{22B22EDE-E120-D29C-C0DB-DF533C619C24}"/>
          </ac:picMkLst>
        </pc:picChg>
      </pc:sldChg>
      <pc:sldChg chg="addSp delSp modSp add del replId">
        <pc:chgData name="Cochran, Jacob L" userId="S::jacob_cochran@fws.gov::b92050de-3b22-4750-888a-4e527c62912f" providerId="AD" clId="Web-{6C69E310-ADFC-6238-61C9-9FDD93E1F164}" dt="2022-05-04T20:01:15.331" v="73"/>
        <pc:sldMkLst>
          <pc:docMk/>
          <pc:sldMk cId="1673739624" sldId="279"/>
        </pc:sldMkLst>
        <pc:spChg chg="mod">
          <ac:chgData name="Cochran, Jacob L" userId="S::jacob_cochran@fws.gov::b92050de-3b22-4750-888a-4e527c62912f" providerId="AD" clId="Web-{6C69E310-ADFC-6238-61C9-9FDD93E1F164}" dt="2022-05-04T19:59:54.815" v="46" actId="20577"/>
          <ac:spMkLst>
            <pc:docMk/>
            <pc:sldMk cId="1673739624" sldId="279"/>
            <ac:spMk id="3" creationId="{ECAA9E86-773D-4D04-ABF5-B563ADB46509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00:41.268" v="62" actId="1076"/>
          <ac:spMkLst>
            <pc:docMk/>
            <pc:sldMk cId="1673739624" sldId="279"/>
            <ac:spMk id="9" creationId="{F961B425-441B-91DE-DE7D-E47F44D01F0B}"/>
          </ac:spMkLst>
        </pc:spChg>
        <pc:picChg chg="del mod">
          <ac:chgData name="Cochran, Jacob L" userId="S::jacob_cochran@fws.gov::b92050de-3b22-4750-888a-4e527c62912f" providerId="AD" clId="Web-{6C69E310-ADFC-6238-61C9-9FDD93E1F164}" dt="2022-05-04T19:59:02.345" v="38"/>
          <ac:picMkLst>
            <pc:docMk/>
            <pc:sldMk cId="1673739624" sldId="279"/>
            <ac:picMk id="4" creationId="{5AD41F7C-5F60-B9B8-F81D-4DBD300E761C}"/>
          </ac:picMkLst>
        </pc:picChg>
        <pc:picChg chg="del">
          <ac:chgData name="Cochran, Jacob L" userId="S::jacob_cochran@fws.gov::b92050de-3b22-4750-888a-4e527c62912f" providerId="AD" clId="Web-{6C69E310-ADFC-6238-61C9-9FDD93E1F164}" dt="2022-05-04T20:00:55.206" v="67"/>
          <ac:picMkLst>
            <pc:docMk/>
            <pc:sldMk cId="1673739624" sldId="279"/>
            <ac:picMk id="5" creationId="{A8A05326-D395-6D7B-118C-3EF2E33A5A3C}"/>
          </ac:picMkLst>
        </pc:picChg>
        <pc:picChg chg="del">
          <ac:chgData name="Cochran, Jacob L" userId="S::jacob_cochran@fws.gov::b92050de-3b22-4750-888a-4e527c62912f" providerId="AD" clId="Web-{6C69E310-ADFC-6238-61C9-9FDD93E1F164}" dt="2022-05-04T20:00:54.503" v="66"/>
          <ac:picMkLst>
            <pc:docMk/>
            <pc:sldMk cId="1673739624" sldId="279"/>
            <ac:picMk id="6" creationId="{E48D5177-B71E-F2EF-C909-DCA188000804}"/>
          </ac:picMkLst>
        </pc:picChg>
        <pc:picChg chg="del">
          <ac:chgData name="Cochran, Jacob L" userId="S::jacob_cochran@fws.gov::b92050de-3b22-4750-888a-4e527c62912f" providerId="AD" clId="Web-{6C69E310-ADFC-6238-61C9-9FDD93E1F164}" dt="2022-05-04T19:59:03.142" v="39"/>
          <ac:picMkLst>
            <pc:docMk/>
            <pc:sldMk cId="1673739624" sldId="279"/>
            <ac:picMk id="8" creationId="{C72E8648-40DE-FE6B-3B4E-6DEC62E9C51C}"/>
          </ac:picMkLst>
        </pc:picChg>
        <pc:picChg chg="add mod">
          <ac:chgData name="Cochran, Jacob L" userId="S::jacob_cochran@fws.gov::b92050de-3b22-4750-888a-4e527c62912f" providerId="AD" clId="Web-{6C69E310-ADFC-6238-61C9-9FDD93E1F164}" dt="2022-05-04T20:00:52.940" v="65" actId="1076"/>
          <ac:picMkLst>
            <pc:docMk/>
            <pc:sldMk cId="1673739624" sldId="279"/>
            <ac:picMk id="12" creationId="{5B044921-2454-043C-C532-6BC61C87E264}"/>
          </ac:picMkLst>
        </pc:picChg>
        <pc:picChg chg="add mod">
          <ac:chgData name="Cochran, Jacob L" userId="S::jacob_cochran@fws.gov::b92050de-3b22-4750-888a-4e527c62912f" providerId="AD" clId="Web-{6C69E310-ADFC-6238-61C9-9FDD93E1F164}" dt="2022-05-04T20:00:38.971" v="61" actId="1076"/>
          <ac:picMkLst>
            <pc:docMk/>
            <pc:sldMk cId="1673739624" sldId="279"/>
            <ac:picMk id="13" creationId="{168A808A-1312-B428-81B9-6E0A16F17AC1}"/>
          </ac:picMkLst>
        </pc:picChg>
        <pc:cxnChg chg="mod">
          <ac:chgData name="Cochran, Jacob L" userId="S::jacob_cochran@fws.gov::b92050de-3b22-4750-888a-4e527c62912f" providerId="AD" clId="Web-{6C69E310-ADFC-6238-61C9-9FDD93E1F164}" dt="2022-05-04T20:00:48.050" v="64" actId="1076"/>
          <ac:cxnSpMkLst>
            <pc:docMk/>
            <pc:sldMk cId="1673739624" sldId="279"/>
            <ac:cxnSpMk id="10" creationId="{5208D872-1DA0-EE67-06C9-702755176F03}"/>
          </ac:cxnSpMkLst>
        </pc:cxnChg>
      </pc:sldChg>
      <pc:sldChg chg="addSp modSp mod setBg">
        <pc:chgData name="Cochran, Jacob L" userId="S::jacob_cochran@fws.gov::b92050de-3b22-4750-888a-4e527c62912f" providerId="AD" clId="Web-{6C69E310-ADFC-6238-61C9-9FDD93E1F164}" dt="2022-05-04T20:41:39.124" v="514" actId="20577"/>
        <pc:sldMkLst>
          <pc:docMk/>
          <pc:sldMk cId="3039855892" sldId="280"/>
        </pc:sldMkLst>
        <pc:spChg chg="mod">
          <ac:chgData name="Cochran, Jacob L" userId="S::jacob_cochran@fws.gov::b92050de-3b22-4750-888a-4e527c62912f" providerId="AD" clId="Web-{6C69E310-ADFC-6238-61C9-9FDD93E1F164}" dt="2022-05-04T20:41:39.124" v="514" actId="20577"/>
          <ac:spMkLst>
            <pc:docMk/>
            <pc:sldMk cId="3039855892" sldId="280"/>
            <ac:spMk id="2" creationId="{CECE0563-B7AC-45C5-921B-B5C542CA2B16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41:36.827" v="512" actId="1076"/>
          <ac:spMkLst>
            <pc:docMk/>
            <pc:sldMk cId="3039855892" sldId="280"/>
            <ac:spMk id="3" creationId="{8D1FBC73-F04B-4210-B9C0-79C3BDC9CC19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41:21.890" v="506"/>
          <ac:spMkLst>
            <pc:docMk/>
            <pc:sldMk cId="3039855892" sldId="280"/>
            <ac:spMk id="9" creationId="{201CC55D-ED54-4C5C-95E6-10947BD1103B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41:21.890" v="506"/>
          <ac:spMkLst>
            <pc:docMk/>
            <pc:sldMk cId="3039855892" sldId="280"/>
            <ac:spMk id="15" creationId="{3873B707-463F-40B0-8227-E8CC6C67EB25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41:21.890" v="506"/>
          <ac:spMkLst>
            <pc:docMk/>
            <pc:sldMk cId="3039855892" sldId="280"/>
            <ac:spMk id="17" creationId="{C13237C8-E62C-4F0D-A318-BD6FB6C2D138}"/>
          </ac:spMkLst>
        </pc:spChg>
        <pc:spChg chg="add">
          <ac:chgData name="Cochran, Jacob L" userId="S::jacob_cochran@fws.gov::b92050de-3b22-4750-888a-4e527c62912f" providerId="AD" clId="Web-{6C69E310-ADFC-6238-61C9-9FDD93E1F164}" dt="2022-05-04T20:41:21.890" v="506"/>
          <ac:spMkLst>
            <pc:docMk/>
            <pc:sldMk cId="3039855892" sldId="280"/>
            <ac:spMk id="19" creationId="{19C9EAEA-39D0-4B0E-A0EB-51E7B26740B1}"/>
          </ac:spMkLst>
        </pc:spChg>
        <pc:grpChg chg="add">
          <ac:chgData name="Cochran, Jacob L" userId="S::jacob_cochran@fws.gov::b92050de-3b22-4750-888a-4e527c62912f" providerId="AD" clId="Web-{6C69E310-ADFC-6238-61C9-9FDD93E1F164}" dt="2022-05-04T20:41:21.890" v="506"/>
          <ac:grpSpMkLst>
            <pc:docMk/>
            <pc:sldMk cId="3039855892" sldId="280"/>
            <ac:grpSpMk id="11" creationId="{1DE889C7-FAD6-4397-98E2-05D503484459}"/>
          </ac:grpSpMkLst>
        </pc:grpChg>
        <pc:picChg chg="add mod">
          <ac:chgData name="Cochran, Jacob L" userId="S::jacob_cochran@fws.gov::b92050de-3b22-4750-888a-4e527c62912f" providerId="AD" clId="Web-{6C69E310-ADFC-6238-61C9-9FDD93E1F164}" dt="2022-05-04T20:41:21.890" v="506"/>
          <ac:picMkLst>
            <pc:docMk/>
            <pc:sldMk cId="3039855892" sldId="280"/>
            <ac:picMk id="4" creationId="{4A88CAF2-80FD-A44D-8431-B0C1BAFBF696}"/>
          </ac:picMkLst>
        </pc:picChg>
      </pc:sldChg>
      <pc:sldChg chg="addSp modSp">
        <pc:chgData name="Cochran, Jacob L" userId="S::jacob_cochran@fws.gov::b92050de-3b22-4750-888a-4e527c62912f" providerId="AD" clId="Web-{6C69E310-ADFC-6238-61C9-9FDD93E1F164}" dt="2022-05-04T20:16:06.169" v="253" actId="1076"/>
        <pc:sldMkLst>
          <pc:docMk/>
          <pc:sldMk cId="1150161509" sldId="281"/>
        </pc:sldMkLst>
        <pc:picChg chg="add mod">
          <ac:chgData name="Cochran, Jacob L" userId="S::jacob_cochran@fws.gov::b92050de-3b22-4750-888a-4e527c62912f" providerId="AD" clId="Web-{6C69E310-ADFC-6238-61C9-9FDD93E1F164}" dt="2022-05-04T20:16:06.169" v="253" actId="1076"/>
          <ac:picMkLst>
            <pc:docMk/>
            <pc:sldMk cId="1150161509" sldId="281"/>
            <ac:picMk id="3" creationId="{B3520F3F-96D5-582F-C021-B209135280E2}"/>
          </ac:picMkLst>
        </pc:picChg>
      </pc:sldChg>
      <pc:sldChg chg="addSp delSp modSp new">
        <pc:chgData name="Cochran, Jacob L" userId="S::jacob_cochran@fws.gov::b92050de-3b22-4750-888a-4e527c62912f" providerId="AD" clId="Web-{6C69E310-ADFC-6238-61C9-9FDD93E1F164}" dt="2022-05-04T20:11:17.478" v="180" actId="1076"/>
        <pc:sldMkLst>
          <pc:docMk/>
          <pc:sldMk cId="3465854615" sldId="283"/>
        </pc:sldMkLst>
        <pc:spChg chg="mod">
          <ac:chgData name="Cochran, Jacob L" userId="S::jacob_cochran@fws.gov::b92050de-3b22-4750-888a-4e527c62912f" providerId="AD" clId="Web-{6C69E310-ADFC-6238-61C9-9FDD93E1F164}" dt="2022-05-04T20:01:26.862" v="85" actId="20577"/>
          <ac:spMkLst>
            <pc:docMk/>
            <pc:sldMk cId="3465854615" sldId="283"/>
            <ac:spMk id="2" creationId="{161C4BC7-8C8E-2C23-CF2D-28AB6BA24989}"/>
          </ac:spMkLst>
        </pc:spChg>
        <pc:spChg chg="del">
          <ac:chgData name="Cochran, Jacob L" userId="S::jacob_cochran@fws.gov::b92050de-3b22-4750-888a-4e527c62912f" providerId="AD" clId="Web-{6C69E310-ADFC-6238-61C9-9FDD93E1F164}" dt="2022-05-04T20:01:32.066" v="86"/>
          <ac:spMkLst>
            <pc:docMk/>
            <pc:sldMk cId="3465854615" sldId="283"/>
            <ac:spMk id="3" creationId="{B9FE752C-DC5A-8A58-CBCD-179860AF042F}"/>
          </ac:spMkLst>
        </pc:spChg>
        <pc:spChg chg="add mod">
          <ac:chgData name="Cochran, Jacob L" userId="S::jacob_cochran@fws.gov::b92050de-3b22-4750-888a-4e527c62912f" providerId="AD" clId="Web-{6C69E310-ADFC-6238-61C9-9FDD93E1F164}" dt="2022-05-04T20:05:54.725" v="126" actId="1076"/>
          <ac:spMkLst>
            <pc:docMk/>
            <pc:sldMk cId="3465854615" sldId="283"/>
            <ac:spMk id="4" creationId="{982F1D4A-9351-4825-C64A-1E142793D8D8}"/>
          </ac:spMkLst>
        </pc:spChg>
        <pc:spChg chg="add mod">
          <ac:chgData name="Cochran, Jacob L" userId="S::jacob_cochran@fws.gov::b92050de-3b22-4750-888a-4e527c62912f" providerId="AD" clId="Web-{6C69E310-ADFC-6238-61C9-9FDD93E1F164}" dt="2022-05-04T20:05:35.068" v="122" actId="1076"/>
          <ac:spMkLst>
            <pc:docMk/>
            <pc:sldMk cId="3465854615" sldId="283"/>
            <ac:spMk id="5" creationId="{A91245FD-F6D7-BD27-779C-7C111ACAA74A}"/>
          </ac:spMkLst>
        </pc:spChg>
        <pc:spChg chg="add mod">
          <ac:chgData name="Cochran, Jacob L" userId="S::jacob_cochran@fws.gov::b92050de-3b22-4750-888a-4e527c62912f" providerId="AD" clId="Web-{6C69E310-ADFC-6238-61C9-9FDD93E1F164}" dt="2022-05-04T20:08:53.164" v="175" actId="1076"/>
          <ac:spMkLst>
            <pc:docMk/>
            <pc:sldMk cId="3465854615" sldId="283"/>
            <ac:spMk id="13" creationId="{DC3DFCF3-B4E9-B22B-6B2D-424B9BE9A163}"/>
          </ac:spMkLst>
        </pc:spChg>
        <pc:spChg chg="add mod">
          <ac:chgData name="Cochran, Jacob L" userId="S::jacob_cochran@fws.gov::b92050de-3b22-4750-888a-4e527c62912f" providerId="AD" clId="Web-{6C69E310-ADFC-6238-61C9-9FDD93E1F164}" dt="2022-05-04T20:08:50.633" v="174" actId="1076"/>
          <ac:spMkLst>
            <pc:docMk/>
            <pc:sldMk cId="3465854615" sldId="283"/>
            <ac:spMk id="14" creationId="{5FBE402D-5CD4-394F-B95D-A23D1E3CC1A9}"/>
          </ac:spMkLst>
        </pc:spChg>
        <pc:picChg chg="add del mod">
          <ac:chgData name="Cochran, Jacob L" userId="S::jacob_cochran@fws.gov::b92050de-3b22-4750-888a-4e527c62912f" providerId="AD" clId="Web-{6C69E310-ADFC-6238-61C9-9FDD93E1F164}" dt="2022-05-04T20:03:54.520" v="107"/>
          <ac:picMkLst>
            <pc:docMk/>
            <pc:sldMk cId="3465854615" sldId="283"/>
            <ac:picMk id="6" creationId="{1463FC82-DD83-4DEF-6410-1D1E1A36427D}"/>
          </ac:picMkLst>
        </pc:picChg>
        <pc:picChg chg="add mod">
          <ac:chgData name="Cochran, Jacob L" userId="S::jacob_cochran@fws.gov::b92050de-3b22-4750-888a-4e527c62912f" providerId="AD" clId="Web-{6C69E310-ADFC-6238-61C9-9FDD93E1F164}" dt="2022-05-04T20:11:12.385" v="178"/>
          <ac:picMkLst>
            <pc:docMk/>
            <pc:sldMk cId="3465854615" sldId="283"/>
            <ac:picMk id="7" creationId="{9468BEAA-E9EC-FBF2-D62A-E703B7CF90C7}"/>
          </ac:picMkLst>
        </pc:picChg>
        <pc:picChg chg="add mod">
          <ac:chgData name="Cochran, Jacob L" userId="S::jacob_cochran@fws.gov::b92050de-3b22-4750-888a-4e527c62912f" providerId="AD" clId="Web-{6C69E310-ADFC-6238-61C9-9FDD93E1F164}" dt="2022-05-04T20:05:56.178" v="127" actId="1076"/>
          <ac:picMkLst>
            <pc:docMk/>
            <pc:sldMk cId="3465854615" sldId="283"/>
            <ac:picMk id="8" creationId="{F74B214B-047A-0A14-5A7E-196313B422EE}"/>
          </ac:picMkLst>
        </pc:picChg>
        <pc:picChg chg="add mod modCrop">
          <ac:chgData name="Cochran, Jacob L" userId="S::jacob_cochran@fws.gov::b92050de-3b22-4750-888a-4e527c62912f" providerId="AD" clId="Web-{6C69E310-ADFC-6238-61C9-9FDD93E1F164}" dt="2022-05-04T20:08:45.242" v="172" actId="1076"/>
          <ac:picMkLst>
            <pc:docMk/>
            <pc:sldMk cId="3465854615" sldId="283"/>
            <ac:picMk id="15" creationId="{81C13AA5-69F4-7995-5F05-818DD9D2FEFF}"/>
          </ac:picMkLst>
        </pc:picChg>
        <pc:picChg chg="add mod modCrop">
          <ac:chgData name="Cochran, Jacob L" userId="S::jacob_cochran@fws.gov::b92050de-3b22-4750-888a-4e527c62912f" providerId="AD" clId="Web-{6C69E310-ADFC-6238-61C9-9FDD93E1F164}" dt="2022-05-04T20:11:17.478" v="180" actId="1076"/>
          <ac:picMkLst>
            <pc:docMk/>
            <pc:sldMk cId="3465854615" sldId="283"/>
            <ac:picMk id="16" creationId="{DE6DC872-32F6-83AE-91B0-6F438DCE9CE0}"/>
          </ac:picMkLst>
        </pc:picChg>
        <pc:cxnChg chg="add mod">
          <ac:chgData name="Cochran, Jacob L" userId="S::jacob_cochran@fws.gov::b92050de-3b22-4750-888a-4e527c62912f" providerId="AD" clId="Web-{6C69E310-ADFC-6238-61C9-9FDD93E1F164}" dt="2022-05-04T20:05:58.897" v="128" actId="1076"/>
          <ac:cxnSpMkLst>
            <pc:docMk/>
            <pc:sldMk cId="3465854615" sldId="283"/>
            <ac:cxnSpMk id="10" creationId="{589E52C3-1550-83BC-30EE-3F5B76A9B434}"/>
          </ac:cxnSpMkLst>
        </pc:cxnChg>
        <pc:cxnChg chg="add mod ord">
          <ac:chgData name="Cochran, Jacob L" userId="S::jacob_cochran@fws.gov::b92050de-3b22-4750-888a-4e527c62912f" providerId="AD" clId="Web-{6C69E310-ADFC-6238-61C9-9FDD93E1F164}" dt="2022-05-04T20:08:47.289" v="173" actId="1076"/>
          <ac:cxnSpMkLst>
            <pc:docMk/>
            <pc:sldMk cId="3465854615" sldId="283"/>
            <ac:cxnSpMk id="12" creationId="{54D97531-406A-2BCB-F2F7-2684A7365E85}"/>
          </ac:cxnSpMkLst>
        </pc:cxnChg>
      </pc:sldChg>
      <pc:sldChg chg="addSp delSp modSp add replId">
        <pc:chgData name="Cochran, Jacob L" userId="S::jacob_cochran@fws.gov::b92050de-3b22-4750-888a-4e527c62912f" providerId="AD" clId="Web-{6C69E310-ADFC-6238-61C9-9FDD93E1F164}" dt="2022-05-04T20:14:05.715" v="234" actId="1076"/>
        <pc:sldMkLst>
          <pc:docMk/>
          <pc:sldMk cId="739061469" sldId="284"/>
        </pc:sldMkLst>
        <pc:spChg chg="mod">
          <ac:chgData name="Cochran, Jacob L" userId="S::jacob_cochran@fws.gov::b92050de-3b22-4750-888a-4e527c62912f" providerId="AD" clId="Web-{6C69E310-ADFC-6238-61C9-9FDD93E1F164}" dt="2022-05-04T20:14:05.715" v="234" actId="1076"/>
          <ac:spMkLst>
            <pc:docMk/>
            <pc:sldMk cId="739061469" sldId="284"/>
            <ac:spMk id="4" creationId="{982F1D4A-9351-4825-C64A-1E142793D8D8}"/>
          </ac:spMkLst>
        </pc:spChg>
        <pc:spChg chg="mod">
          <ac:chgData name="Cochran, Jacob L" userId="S::jacob_cochran@fws.gov::b92050de-3b22-4750-888a-4e527c62912f" providerId="AD" clId="Web-{6C69E310-ADFC-6238-61C9-9FDD93E1F164}" dt="2022-05-04T20:13:46.683" v="231" actId="1076"/>
          <ac:spMkLst>
            <pc:docMk/>
            <pc:sldMk cId="739061469" sldId="284"/>
            <ac:spMk id="5" creationId="{A91245FD-F6D7-BD27-779C-7C111ACAA74A}"/>
          </ac:spMkLst>
        </pc:spChg>
        <pc:spChg chg="del">
          <ac:chgData name="Cochran, Jacob L" userId="S::jacob_cochran@fws.gov::b92050de-3b22-4750-888a-4e527c62912f" providerId="AD" clId="Web-{6C69E310-ADFC-6238-61C9-9FDD93E1F164}" dt="2022-05-04T20:13:12.027" v="211"/>
          <ac:spMkLst>
            <pc:docMk/>
            <pc:sldMk cId="739061469" sldId="284"/>
            <ac:spMk id="13" creationId="{DC3DFCF3-B4E9-B22B-6B2D-424B9BE9A163}"/>
          </ac:spMkLst>
        </pc:spChg>
        <pc:spChg chg="del">
          <ac:chgData name="Cochran, Jacob L" userId="S::jacob_cochran@fws.gov::b92050de-3b22-4750-888a-4e527c62912f" providerId="AD" clId="Web-{6C69E310-ADFC-6238-61C9-9FDD93E1F164}" dt="2022-05-04T20:13:15.370" v="214"/>
          <ac:spMkLst>
            <pc:docMk/>
            <pc:sldMk cId="739061469" sldId="284"/>
            <ac:spMk id="14" creationId="{5FBE402D-5CD4-394F-B95D-A23D1E3CC1A9}"/>
          </ac:spMkLst>
        </pc:spChg>
        <pc:picChg chg="add mod">
          <ac:chgData name="Cochran, Jacob L" userId="S::jacob_cochran@fws.gov::b92050de-3b22-4750-888a-4e527c62912f" providerId="AD" clId="Web-{6C69E310-ADFC-6238-61C9-9FDD93E1F164}" dt="2022-05-04T20:13:27.371" v="224" actId="1076"/>
          <ac:picMkLst>
            <pc:docMk/>
            <pc:sldMk cId="739061469" sldId="284"/>
            <ac:picMk id="3" creationId="{E5487B4E-EEAF-0708-6363-5E9FAB07FB61}"/>
          </ac:picMkLst>
        </pc:picChg>
        <pc:picChg chg="add mod">
          <ac:chgData name="Cochran, Jacob L" userId="S::jacob_cochran@fws.gov::b92050de-3b22-4750-888a-4e527c62912f" providerId="AD" clId="Web-{6C69E310-ADFC-6238-61C9-9FDD93E1F164}" dt="2022-05-04T20:14:01.637" v="233"/>
          <ac:picMkLst>
            <pc:docMk/>
            <pc:sldMk cId="739061469" sldId="284"/>
            <ac:picMk id="6" creationId="{A3AAAF5C-5C6B-DBAD-86DE-0FAD08D5FEA3}"/>
          </ac:picMkLst>
        </pc:picChg>
        <pc:picChg chg="del">
          <ac:chgData name="Cochran, Jacob L" userId="S::jacob_cochran@fws.gov::b92050de-3b22-4750-888a-4e527c62912f" providerId="AD" clId="Web-{6C69E310-ADFC-6238-61C9-9FDD93E1F164}" dt="2022-05-04T20:12:28.807" v="197"/>
          <ac:picMkLst>
            <pc:docMk/>
            <pc:sldMk cId="739061469" sldId="284"/>
            <ac:picMk id="7" creationId="{9468BEAA-E9EC-FBF2-D62A-E703B7CF90C7}"/>
          </ac:picMkLst>
        </pc:picChg>
        <pc:picChg chg="del">
          <ac:chgData name="Cochran, Jacob L" userId="S::jacob_cochran@fws.gov::b92050de-3b22-4750-888a-4e527c62912f" providerId="AD" clId="Web-{6C69E310-ADFC-6238-61C9-9FDD93E1F164}" dt="2022-05-04T20:12:28.026" v="196"/>
          <ac:picMkLst>
            <pc:docMk/>
            <pc:sldMk cId="739061469" sldId="284"/>
            <ac:picMk id="8" creationId="{F74B214B-047A-0A14-5A7E-196313B422EE}"/>
          </ac:picMkLst>
        </pc:picChg>
        <pc:picChg chg="del mod">
          <ac:chgData name="Cochran, Jacob L" userId="S::jacob_cochran@fws.gov::b92050de-3b22-4750-888a-4e527c62912f" providerId="AD" clId="Web-{6C69E310-ADFC-6238-61C9-9FDD93E1F164}" dt="2022-05-04T20:13:12.620" v="212"/>
          <ac:picMkLst>
            <pc:docMk/>
            <pc:sldMk cId="739061469" sldId="284"/>
            <ac:picMk id="15" creationId="{81C13AA5-69F4-7995-5F05-818DD9D2FEFF}"/>
          </ac:picMkLst>
        </pc:picChg>
        <pc:picChg chg="del">
          <ac:chgData name="Cochran, Jacob L" userId="S::jacob_cochran@fws.gov::b92050de-3b22-4750-888a-4e527c62912f" providerId="AD" clId="Web-{6C69E310-ADFC-6238-61C9-9FDD93E1F164}" dt="2022-05-04T20:13:13.417" v="213"/>
          <ac:picMkLst>
            <pc:docMk/>
            <pc:sldMk cId="739061469" sldId="284"/>
            <ac:picMk id="16" creationId="{DE6DC872-32F6-83AE-91B0-6F438DCE9CE0}"/>
          </ac:picMkLst>
        </pc:picChg>
        <pc:cxnChg chg="mod">
          <ac:chgData name="Cochran, Jacob L" userId="S::jacob_cochran@fws.gov::b92050de-3b22-4750-888a-4e527c62912f" providerId="AD" clId="Web-{6C69E310-ADFC-6238-61C9-9FDD93E1F164}" dt="2022-05-04T20:13:43.058" v="230" actId="1076"/>
          <ac:cxnSpMkLst>
            <pc:docMk/>
            <pc:sldMk cId="739061469" sldId="284"/>
            <ac:cxnSpMk id="10" creationId="{589E52C3-1550-83BC-30EE-3F5B76A9B434}"/>
          </ac:cxnSpMkLst>
        </pc:cxnChg>
        <pc:cxnChg chg="del">
          <ac:chgData name="Cochran, Jacob L" userId="S::jacob_cochran@fws.gov::b92050de-3b22-4750-888a-4e527c62912f" providerId="AD" clId="Web-{6C69E310-ADFC-6238-61C9-9FDD93E1F164}" dt="2022-05-04T20:13:16.120" v="215"/>
          <ac:cxnSpMkLst>
            <pc:docMk/>
            <pc:sldMk cId="739061469" sldId="284"/>
            <ac:cxnSpMk id="12" creationId="{54D97531-406A-2BCB-F2F7-2684A7365E85}"/>
          </ac:cxnSpMkLst>
        </pc:cxnChg>
      </pc:sldChg>
      <pc:sldChg chg="new del">
        <pc:chgData name="Cochran, Jacob L" userId="S::jacob_cochran@fws.gov::b92050de-3b22-4750-888a-4e527c62912f" providerId="AD" clId="Web-{6C69E310-ADFC-6238-61C9-9FDD93E1F164}" dt="2022-05-04T20:11:50.479" v="182"/>
        <pc:sldMkLst>
          <pc:docMk/>
          <pc:sldMk cId="763176021" sldId="284"/>
        </pc:sldMkLst>
      </pc:sldChg>
    </pc:docChg>
  </pc:docChgLst>
  <pc:docChgLst>
    <pc:chgData name="Cochran, Jacob L" userId="S::jacob_cochran@fws.gov::b92050de-3b22-4750-888a-4e527c62912f" providerId="AD" clId="Web-{2D044537-3E40-EAE7-8CA0-57E59860A1E3}"/>
    <pc:docChg chg="addSld delSld modSld">
      <pc:chgData name="Cochran, Jacob L" userId="S::jacob_cochran@fws.gov::b92050de-3b22-4750-888a-4e527c62912f" providerId="AD" clId="Web-{2D044537-3E40-EAE7-8CA0-57E59860A1E3}" dt="2022-04-22T14:20:02.051" v="640"/>
      <pc:docMkLst>
        <pc:docMk/>
      </pc:docMkLst>
      <pc:sldChg chg="modSp">
        <pc:chgData name="Cochran, Jacob L" userId="S::jacob_cochran@fws.gov::b92050de-3b22-4750-888a-4e527c62912f" providerId="AD" clId="Web-{2D044537-3E40-EAE7-8CA0-57E59860A1E3}" dt="2022-04-22T13:56:18.677" v="317" actId="20577"/>
        <pc:sldMkLst>
          <pc:docMk/>
          <pc:sldMk cId="2418788330" sldId="261"/>
        </pc:sldMkLst>
        <pc:spChg chg="mod">
          <ac:chgData name="Cochran, Jacob L" userId="S::jacob_cochran@fws.gov::b92050de-3b22-4750-888a-4e527c62912f" providerId="AD" clId="Web-{2D044537-3E40-EAE7-8CA0-57E59860A1E3}" dt="2022-04-22T13:42:12.763" v="19" actId="20577"/>
          <ac:spMkLst>
            <pc:docMk/>
            <pc:sldMk cId="2418788330" sldId="261"/>
            <ac:spMk id="2" creationId="{234E7ADA-DC6E-4BCB-A6D8-0452B26A9F27}"/>
          </ac:spMkLst>
        </pc:spChg>
        <pc:spChg chg="mod">
          <ac:chgData name="Cochran, Jacob L" userId="S::jacob_cochran@fws.gov::b92050de-3b22-4750-888a-4e527c62912f" providerId="AD" clId="Web-{2D044537-3E40-EAE7-8CA0-57E59860A1E3}" dt="2022-04-22T13:56:18.677" v="317" actId="20577"/>
          <ac:spMkLst>
            <pc:docMk/>
            <pc:sldMk cId="2418788330" sldId="261"/>
            <ac:spMk id="3" creationId="{37C3C047-D315-44BC-9AAE-D3910ECE8266}"/>
          </ac:spMkLst>
        </pc:spChg>
      </pc:sldChg>
      <pc:sldChg chg="modSp">
        <pc:chgData name="Cochran, Jacob L" userId="S::jacob_cochran@fws.gov::b92050de-3b22-4750-888a-4e527c62912f" providerId="AD" clId="Web-{2D044537-3E40-EAE7-8CA0-57E59860A1E3}" dt="2022-04-22T13:59:14.117" v="436" actId="20577"/>
        <pc:sldMkLst>
          <pc:docMk/>
          <pc:sldMk cId="560418404" sldId="263"/>
        </pc:sldMkLst>
        <pc:spChg chg="mod">
          <ac:chgData name="Cochran, Jacob L" userId="S::jacob_cochran@fws.gov::b92050de-3b22-4750-888a-4e527c62912f" providerId="AD" clId="Web-{2D044537-3E40-EAE7-8CA0-57E59860A1E3}" dt="2022-04-22T13:58:22.397" v="416" actId="20577"/>
          <ac:spMkLst>
            <pc:docMk/>
            <pc:sldMk cId="560418404" sldId="263"/>
            <ac:spMk id="2" creationId="{DD2CBC10-8C4A-4B4C-B361-299270F265EF}"/>
          </ac:spMkLst>
        </pc:spChg>
        <pc:spChg chg="mod">
          <ac:chgData name="Cochran, Jacob L" userId="S::jacob_cochran@fws.gov::b92050de-3b22-4750-888a-4e527c62912f" providerId="AD" clId="Web-{2D044537-3E40-EAE7-8CA0-57E59860A1E3}" dt="2022-04-22T13:59:14.117" v="436" actId="20577"/>
          <ac:spMkLst>
            <pc:docMk/>
            <pc:sldMk cId="560418404" sldId="263"/>
            <ac:spMk id="3" creationId="{255ACF3A-32C5-4C6E-98BB-4400253F5D07}"/>
          </ac:spMkLst>
        </pc:spChg>
      </pc:sldChg>
      <pc:sldChg chg="modSp new">
        <pc:chgData name="Cochran, Jacob L" userId="S::jacob_cochran@fws.gov::b92050de-3b22-4750-888a-4e527c62912f" providerId="AD" clId="Web-{2D044537-3E40-EAE7-8CA0-57E59860A1E3}" dt="2022-04-22T13:46:45.781" v="157" actId="20577"/>
        <pc:sldMkLst>
          <pc:docMk/>
          <pc:sldMk cId="900651383" sldId="264"/>
        </pc:sldMkLst>
        <pc:spChg chg="mod">
          <ac:chgData name="Cochran, Jacob L" userId="S::jacob_cochran@fws.gov::b92050de-3b22-4750-888a-4e527c62912f" providerId="AD" clId="Web-{2D044537-3E40-EAE7-8CA0-57E59860A1E3}" dt="2022-04-22T13:46:45.781" v="157" actId="20577"/>
          <ac:spMkLst>
            <pc:docMk/>
            <pc:sldMk cId="900651383" sldId="264"/>
            <ac:spMk id="2" creationId="{F57A7D35-F11B-2161-E926-C2D145194FE1}"/>
          </ac:spMkLst>
        </pc:spChg>
      </pc:sldChg>
      <pc:sldChg chg="modSp new del">
        <pc:chgData name="Cochran, Jacob L" userId="S::jacob_cochran@fws.gov::b92050de-3b22-4750-888a-4e527c62912f" providerId="AD" clId="Web-{2D044537-3E40-EAE7-8CA0-57E59860A1E3}" dt="2022-04-22T14:20:02.051" v="640"/>
        <pc:sldMkLst>
          <pc:docMk/>
          <pc:sldMk cId="1862710438" sldId="265"/>
        </pc:sldMkLst>
        <pc:spChg chg="mod">
          <ac:chgData name="Cochran, Jacob L" userId="S::jacob_cochran@fws.gov::b92050de-3b22-4750-888a-4e527c62912f" providerId="AD" clId="Web-{2D044537-3E40-EAE7-8CA0-57E59860A1E3}" dt="2022-04-22T13:59:57.164" v="460" actId="20577"/>
          <ac:spMkLst>
            <pc:docMk/>
            <pc:sldMk cId="1862710438" sldId="265"/>
            <ac:spMk id="2" creationId="{33B442C7-F18D-A273-274D-71EC1B13BB2D}"/>
          </ac:spMkLst>
        </pc:spChg>
      </pc:sldChg>
      <pc:sldChg chg="addSp delSp modSp new">
        <pc:chgData name="Cochran, Jacob L" userId="S::jacob_cochran@fws.gov::b92050de-3b22-4750-888a-4e527c62912f" providerId="AD" clId="Web-{2D044537-3E40-EAE7-8CA0-57E59860A1E3}" dt="2022-04-22T14:19:54.004" v="639" actId="20577"/>
        <pc:sldMkLst>
          <pc:docMk/>
          <pc:sldMk cId="236610519" sldId="266"/>
        </pc:sldMkLst>
        <pc:spChg chg="mod">
          <ac:chgData name="Cochran, Jacob L" userId="S::jacob_cochran@fws.gov::b92050de-3b22-4750-888a-4e527c62912f" providerId="AD" clId="Web-{2D044537-3E40-EAE7-8CA0-57E59860A1E3}" dt="2022-04-22T14:17:42.175" v="507" actId="20577"/>
          <ac:spMkLst>
            <pc:docMk/>
            <pc:sldMk cId="236610519" sldId="266"/>
            <ac:spMk id="2" creationId="{9A1D1B6C-381B-6B47-4673-EB9A36497E88}"/>
          </ac:spMkLst>
        </pc:spChg>
        <pc:spChg chg="del">
          <ac:chgData name="Cochran, Jacob L" userId="S::jacob_cochran@fws.gov::b92050de-3b22-4750-888a-4e527c62912f" providerId="AD" clId="Web-{2D044537-3E40-EAE7-8CA0-57E59860A1E3}" dt="2022-04-22T14:02:23.556" v="483"/>
          <ac:spMkLst>
            <pc:docMk/>
            <pc:sldMk cId="236610519" sldId="266"/>
            <ac:spMk id="3" creationId="{D0FF7C89-3CB8-6B99-EAE3-3997A2D82A91}"/>
          </ac:spMkLst>
        </pc:spChg>
        <pc:spChg chg="mod">
          <ac:chgData name="Cochran, Jacob L" userId="S::jacob_cochran@fws.gov::b92050de-3b22-4750-888a-4e527c62912f" providerId="AD" clId="Web-{2D044537-3E40-EAE7-8CA0-57E59860A1E3}" dt="2022-04-22T14:19:54.004" v="639" actId="20577"/>
          <ac:spMkLst>
            <pc:docMk/>
            <pc:sldMk cId="236610519" sldId="266"/>
            <ac:spMk id="4" creationId="{B46CFA6B-CF90-AD7E-D76E-699FF20B162F}"/>
          </ac:spMkLst>
        </pc:spChg>
        <pc:picChg chg="add mod">
          <ac:chgData name="Cochran, Jacob L" userId="S::jacob_cochran@fws.gov::b92050de-3b22-4750-888a-4e527c62912f" providerId="AD" clId="Web-{2D044537-3E40-EAE7-8CA0-57E59860A1E3}" dt="2022-04-22T14:17:30.628" v="503" actId="1076"/>
          <ac:picMkLst>
            <pc:docMk/>
            <pc:sldMk cId="236610519" sldId="266"/>
            <ac:picMk id="5" creationId="{52C1580E-2170-9BF9-1475-C4C7CEF59356}"/>
          </ac:picMkLst>
        </pc:picChg>
      </pc:sldChg>
    </pc:docChg>
  </pc:docChgLst>
  <pc:docChgLst>
    <pc:chgData name="Cochran, Jacob L" userId="S::jacob_cochran@fws.gov::b92050de-3b22-4750-888a-4e527c62912f" providerId="AD" clId="Web-{460F2744-7F32-4A19-6C06-305D3429F039}"/>
    <pc:docChg chg="addSld delSld modSld sldOrd">
      <pc:chgData name="Cochran, Jacob L" userId="S::jacob_cochran@fws.gov::b92050de-3b22-4750-888a-4e527c62912f" providerId="AD" clId="Web-{460F2744-7F32-4A19-6C06-305D3429F039}" dt="2022-05-04T17:04:27.668" v="854" actId="20577"/>
      <pc:docMkLst>
        <pc:docMk/>
      </pc:docMkLst>
      <pc:sldChg chg="addSp delSp modSp">
        <pc:chgData name="Cochran, Jacob L" userId="S::jacob_cochran@fws.gov::b92050de-3b22-4750-888a-4e527c62912f" providerId="AD" clId="Web-{460F2744-7F32-4A19-6C06-305D3429F039}" dt="2022-05-02T20:43:02.493" v="304" actId="1076"/>
        <pc:sldMkLst>
          <pc:docMk/>
          <pc:sldMk cId="3504926535" sldId="260"/>
        </pc:sldMkLst>
        <pc:spChg chg="mod">
          <ac:chgData name="Cochran, Jacob L" userId="S::jacob_cochran@fws.gov::b92050de-3b22-4750-888a-4e527c62912f" providerId="AD" clId="Web-{460F2744-7F32-4A19-6C06-305D3429F039}" dt="2022-05-02T20:42:35.571" v="293" actId="20577"/>
          <ac:spMkLst>
            <pc:docMk/>
            <pc:sldMk cId="3504926535" sldId="260"/>
            <ac:spMk id="2" creationId="{CC3E4037-AE6B-490E-B5A0-A15D28CFA8AC}"/>
          </ac:spMkLst>
        </pc:spChg>
        <pc:spChg chg="del mod">
          <ac:chgData name="Cochran, Jacob L" userId="S::jacob_cochran@fws.gov::b92050de-3b22-4750-888a-4e527c62912f" providerId="AD" clId="Web-{460F2744-7F32-4A19-6C06-305D3429F039}" dt="2022-05-02T20:42:30.211" v="290"/>
          <ac:spMkLst>
            <pc:docMk/>
            <pc:sldMk cId="3504926535" sldId="260"/>
            <ac:spMk id="3" creationId="{B981FC63-DC20-4DEF-A6D8-80FA682D011E}"/>
          </ac:spMkLst>
        </pc:spChg>
        <pc:spChg chg="add del mod">
          <ac:chgData name="Cochran, Jacob L" userId="S::jacob_cochran@fws.gov::b92050de-3b22-4750-888a-4e527c62912f" providerId="AD" clId="Web-{460F2744-7F32-4A19-6C06-305D3429F039}" dt="2022-05-02T20:42:43.133" v="294"/>
          <ac:spMkLst>
            <pc:docMk/>
            <pc:sldMk cId="3504926535" sldId="260"/>
            <ac:spMk id="5" creationId="{01A5C164-D639-F171-65AD-F1DFBD9C78AA}"/>
          </ac:spMkLst>
        </pc:spChg>
        <pc:picChg chg="add del mod">
          <ac:chgData name="Cochran, Jacob L" userId="S::jacob_cochran@fws.gov::b92050de-3b22-4750-888a-4e527c62912f" providerId="AD" clId="Web-{460F2744-7F32-4A19-6C06-305D3429F039}" dt="2022-05-02T19:18:32.993" v="37"/>
          <ac:picMkLst>
            <pc:docMk/>
            <pc:sldMk cId="3504926535" sldId="260"/>
            <ac:picMk id="4" creationId="{147145F9-388D-36F1-93C0-BAAC5DB5AEB2}"/>
          </ac:picMkLst>
        </pc:picChg>
        <pc:picChg chg="add del mod">
          <ac:chgData name="Cochran, Jacob L" userId="S::jacob_cochran@fws.gov::b92050de-3b22-4750-888a-4e527c62912f" providerId="AD" clId="Web-{460F2744-7F32-4A19-6C06-305D3429F039}" dt="2022-05-02T19:20:04.744" v="75"/>
          <ac:picMkLst>
            <pc:docMk/>
            <pc:sldMk cId="3504926535" sldId="260"/>
            <ac:picMk id="5" creationId="{EE1E1EE8-7DB8-4AD1-0D7B-EBAEE784F37C}"/>
          </ac:picMkLst>
        </pc:picChg>
        <pc:picChg chg="add mod ord modCrop">
          <ac:chgData name="Cochran, Jacob L" userId="S::jacob_cochran@fws.gov::b92050de-3b22-4750-888a-4e527c62912f" providerId="AD" clId="Web-{460F2744-7F32-4A19-6C06-305D3429F039}" dt="2022-05-02T20:43:02.493" v="304" actId="1076"/>
          <ac:picMkLst>
            <pc:docMk/>
            <pc:sldMk cId="3504926535" sldId="260"/>
            <ac:picMk id="6" creationId="{E343FEF7-81DF-59A6-8100-075E11C77F71}"/>
          </ac:picMkLst>
        </pc:picChg>
        <pc:picChg chg="add del mod">
          <ac:chgData name="Cochran, Jacob L" userId="S::jacob_cochran@fws.gov::b92050de-3b22-4750-888a-4e527c62912f" providerId="AD" clId="Web-{460F2744-7F32-4A19-6C06-305D3429F039}" dt="2022-05-02T19:20:42.542" v="82"/>
          <ac:picMkLst>
            <pc:docMk/>
            <pc:sldMk cId="3504926535" sldId="260"/>
            <ac:picMk id="6" creationId="{F66FA444-27DC-B300-7B72-37FB4C8A6508}"/>
          </ac:picMkLst>
        </pc:picChg>
        <pc:picChg chg="add del mod">
          <ac:chgData name="Cochran, Jacob L" userId="S::jacob_cochran@fws.gov::b92050de-3b22-4750-888a-4e527c62912f" providerId="AD" clId="Web-{460F2744-7F32-4A19-6C06-305D3429F039}" dt="2022-05-02T19:25:51.452" v="146"/>
          <ac:picMkLst>
            <pc:docMk/>
            <pc:sldMk cId="3504926535" sldId="260"/>
            <ac:picMk id="7" creationId="{02D5F22C-A79A-F660-C42A-574FE68A54FF}"/>
          </ac:picMkLst>
        </pc:picChg>
        <pc:picChg chg="add del mod">
          <ac:chgData name="Cochran, Jacob L" userId="S::jacob_cochran@fws.gov::b92050de-3b22-4750-888a-4e527c62912f" providerId="AD" clId="Web-{460F2744-7F32-4A19-6C06-305D3429F039}" dt="2022-05-02T19:26:39.858" v="151"/>
          <ac:picMkLst>
            <pc:docMk/>
            <pc:sldMk cId="3504926535" sldId="260"/>
            <ac:picMk id="8" creationId="{404A512B-EC28-CC2D-2C28-E322CF7E50BE}"/>
          </ac:picMkLst>
        </pc:picChg>
        <pc:picChg chg="add del mod">
          <ac:chgData name="Cochran, Jacob L" userId="S::jacob_cochran@fws.gov::b92050de-3b22-4750-888a-4e527c62912f" providerId="AD" clId="Web-{460F2744-7F32-4A19-6C06-305D3429F039}" dt="2022-05-02T20:42:28.024" v="289"/>
          <ac:picMkLst>
            <pc:docMk/>
            <pc:sldMk cId="3504926535" sldId="260"/>
            <ac:picMk id="9" creationId="{A96EC63E-4659-72A7-411E-B91F7F1D8E47}"/>
          </ac:picMkLst>
        </pc:picChg>
      </pc:sldChg>
      <pc:sldChg chg="addSp modSp">
        <pc:chgData name="Cochran, Jacob L" userId="S::jacob_cochran@fws.gov::b92050de-3b22-4750-888a-4e527c62912f" providerId="AD" clId="Web-{460F2744-7F32-4A19-6C06-305D3429F039}" dt="2022-05-04T16:09:08.300" v="681" actId="20577"/>
        <pc:sldMkLst>
          <pc:docMk/>
          <pc:sldMk cId="2418788330" sldId="261"/>
        </pc:sldMkLst>
        <pc:spChg chg="mod">
          <ac:chgData name="Cochran, Jacob L" userId="S::jacob_cochran@fws.gov::b92050de-3b22-4750-888a-4e527c62912f" providerId="AD" clId="Web-{460F2744-7F32-4A19-6C06-305D3429F039}" dt="2022-05-03T20:19:28.172" v="624" actId="20577"/>
          <ac:spMkLst>
            <pc:docMk/>
            <pc:sldMk cId="2418788330" sldId="261"/>
            <ac:spMk id="2" creationId="{234E7ADA-DC6E-4BCB-A6D8-0452B26A9F27}"/>
          </ac:spMkLst>
        </pc:spChg>
        <pc:spChg chg="mod">
          <ac:chgData name="Cochran, Jacob L" userId="S::jacob_cochran@fws.gov::b92050de-3b22-4750-888a-4e527c62912f" providerId="AD" clId="Web-{460F2744-7F32-4A19-6C06-305D3429F039}" dt="2022-05-04T16:09:08.300" v="681" actId="20577"/>
          <ac:spMkLst>
            <pc:docMk/>
            <pc:sldMk cId="2418788330" sldId="261"/>
            <ac:spMk id="3" creationId="{37C3C047-D315-44BC-9AAE-D3910ECE8266}"/>
          </ac:spMkLst>
        </pc:spChg>
        <pc:picChg chg="add mod">
          <ac:chgData name="Cochran, Jacob L" userId="S::jacob_cochran@fws.gov::b92050de-3b22-4750-888a-4e527c62912f" providerId="AD" clId="Web-{460F2744-7F32-4A19-6C06-305D3429F039}" dt="2022-05-03T20:25:31.724" v="672" actId="1076"/>
          <ac:picMkLst>
            <pc:docMk/>
            <pc:sldMk cId="2418788330" sldId="261"/>
            <ac:picMk id="4" creationId="{10B5987C-A768-1B26-0C86-F4B60D321138}"/>
          </ac:picMkLst>
        </pc:picChg>
      </pc:sldChg>
      <pc:sldChg chg="addSp delSp modSp del">
        <pc:chgData name="Cochran, Jacob L" userId="S::jacob_cochran@fws.gov::b92050de-3b22-4750-888a-4e527c62912f" providerId="AD" clId="Web-{460F2744-7F32-4A19-6C06-305D3429F039}" dt="2022-05-04T17:04:14.542" v="852"/>
        <pc:sldMkLst>
          <pc:docMk/>
          <pc:sldMk cId="726368691" sldId="262"/>
        </pc:sldMkLst>
        <pc:spChg chg="mod">
          <ac:chgData name="Cochran, Jacob L" userId="S::jacob_cochran@fws.gov::b92050de-3b22-4750-888a-4e527c62912f" providerId="AD" clId="Web-{460F2744-7F32-4A19-6C06-305D3429F039}" dt="2022-05-04T16:56:16.781" v="746" actId="20577"/>
          <ac:spMkLst>
            <pc:docMk/>
            <pc:sldMk cId="726368691" sldId="262"/>
            <ac:spMk id="2" creationId="{4225665B-5FF1-4ECF-9B07-D3399665C427}"/>
          </ac:spMkLst>
        </pc:spChg>
        <pc:spChg chg="mod">
          <ac:chgData name="Cochran, Jacob L" userId="S::jacob_cochran@fws.gov::b92050de-3b22-4750-888a-4e527c62912f" providerId="AD" clId="Web-{460F2744-7F32-4A19-6C06-305D3429F039}" dt="2022-05-04T16:58:23.018" v="788" actId="20577"/>
          <ac:spMkLst>
            <pc:docMk/>
            <pc:sldMk cId="726368691" sldId="262"/>
            <ac:spMk id="3" creationId="{ECAA9E86-773D-4D04-ABF5-B563ADB46509}"/>
          </ac:spMkLst>
        </pc:spChg>
        <pc:spChg chg="add mod">
          <ac:chgData name="Cochran, Jacob L" userId="S::jacob_cochran@fws.gov::b92050de-3b22-4750-888a-4e527c62912f" providerId="AD" clId="Web-{460F2744-7F32-4A19-6C06-305D3429F039}" dt="2022-05-04T16:59:21.082" v="817" actId="1076"/>
          <ac:spMkLst>
            <pc:docMk/>
            <pc:sldMk cId="726368691" sldId="262"/>
            <ac:spMk id="7" creationId="{1FCA3163-40C5-B106-87EE-A07C54985A62}"/>
          </ac:spMkLst>
        </pc:spChg>
        <pc:spChg chg="add del mod">
          <ac:chgData name="Cochran, Jacob L" userId="S::jacob_cochran@fws.gov::b92050de-3b22-4750-888a-4e527c62912f" providerId="AD" clId="Web-{460F2744-7F32-4A19-6C06-305D3429F039}" dt="2022-05-04T16:59:51.036" v="820"/>
          <ac:spMkLst>
            <pc:docMk/>
            <pc:sldMk cId="726368691" sldId="262"/>
            <ac:spMk id="8" creationId="{2148F279-4680-B31B-7092-755332965368}"/>
          </ac:spMkLst>
        </pc:spChg>
        <pc:picChg chg="add mod">
          <ac:chgData name="Cochran, Jacob L" userId="S::jacob_cochran@fws.gov::b92050de-3b22-4750-888a-4e527c62912f" providerId="AD" clId="Web-{460F2744-7F32-4A19-6C06-305D3429F039}" dt="2022-05-04T16:58:25.846" v="789" actId="1076"/>
          <ac:picMkLst>
            <pc:docMk/>
            <pc:sldMk cId="726368691" sldId="262"/>
            <ac:picMk id="4" creationId="{5AD41F7C-5F60-B9B8-F81D-4DBD300E761C}"/>
          </ac:picMkLst>
        </pc:picChg>
        <pc:picChg chg="add mod">
          <ac:chgData name="Cochran, Jacob L" userId="S::jacob_cochran@fws.gov::b92050de-3b22-4750-888a-4e527c62912f" providerId="AD" clId="Web-{460F2744-7F32-4A19-6C06-305D3429F039}" dt="2022-05-04T16:59:00.566" v="812" actId="1076"/>
          <ac:picMkLst>
            <pc:docMk/>
            <pc:sldMk cId="726368691" sldId="262"/>
            <ac:picMk id="5" creationId="{A8A05326-D395-6D7B-118C-3EF2E33A5A3C}"/>
          </ac:picMkLst>
        </pc:picChg>
        <pc:picChg chg="add mod">
          <ac:chgData name="Cochran, Jacob L" userId="S::jacob_cochran@fws.gov::b92050de-3b22-4750-888a-4e527c62912f" providerId="AD" clId="Web-{460F2744-7F32-4A19-6C06-305D3429F039}" dt="2022-05-04T16:58:58.910" v="811" actId="1076"/>
          <ac:picMkLst>
            <pc:docMk/>
            <pc:sldMk cId="726368691" sldId="262"/>
            <ac:picMk id="6" creationId="{E48D5177-B71E-F2EF-C909-DCA188000804}"/>
          </ac:picMkLst>
        </pc:picChg>
      </pc:sldChg>
      <pc:sldChg chg="addSp modSp">
        <pc:chgData name="Cochran, Jacob L" userId="S::jacob_cochran@fws.gov::b92050de-3b22-4750-888a-4e527c62912f" providerId="AD" clId="Web-{460F2744-7F32-4A19-6C06-305D3429F039}" dt="2022-05-03T19:25:02.940" v="623" actId="1076"/>
        <pc:sldMkLst>
          <pc:docMk/>
          <pc:sldMk cId="560418404" sldId="263"/>
        </pc:sldMkLst>
        <pc:picChg chg="add mod">
          <ac:chgData name="Cochran, Jacob L" userId="S::jacob_cochran@fws.gov::b92050de-3b22-4750-888a-4e527c62912f" providerId="AD" clId="Web-{460F2744-7F32-4A19-6C06-305D3429F039}" dt="2022-05-03T19:25:02.940" v="623" actId="1076"/>
          <ac:picMkLst>
            <pc:docMk/>
            <pc:sldMk cId="560418404" sldId="263"/>
            <ac:picMk id="4" creationId="{ACFDC728-162F-FFD0-7A4D-804258E360F7}"/>
          </ac:picMkLst>
        </pc:picChg>
      </pc:sldChg>
      <pc:sldChg chg="del">
        <pc:chgData name="Cochran, Jacob L" userId="S::jacob_cochran@fws.gov::b92050de-3b22-4750-888a-4e527c62912f" providerId="AD" clId="Web-{460F2744-7F32-4A19-6C06-305D3429F039}" dt="2022-05-02T21:07:17.801" v="325"/>
        <pc:sldMkLst>
          <pc:docMk/>
          <pc:sldMk cId="900651383" sldId="264"/>
        </pc:sldMkLst>
      </pc:sldChg>
      <pc:sldChg chg="addSp delSp modSp add replId">
        <pc:chgData name="Cochran, Jacob L" userId="S::jacob_cochran@fws.gov::b92050de-3b22-4750-888a-4e527c62912f" providerId="AD" clId="Web-{460F2744-7F32-4A19-6C06-305D3429F039}" dt="2022-05-02T20:41:29.851" v="287" actId="1076"/>
        <pc:sldMkLst>
          <pc:docMk/>
          <pc:sldMk cId="3223037047" sldId="273"/>
        </pc:sldMkLst>
        <pc:spChg chg="mod">
          <ac:chgData name="Cochran, Jacob L" userId="S::jacob_cochran@fws.gov::b92050de-3b22-4750-888a-4e527c62912f" providerId="AD" clId="Web-{460F2744-7F32-4A19-6C06-305D3429F039}" dt="2022-05-02T19:30:15.033" v="211" actId="20577"/>
          <ac:spMkLst>
            <pc:docMk/>
            <pc:sldMk cId="3223037047" sldId="273"/>
            <ac:spMk id="2" creationId="{CC3E4037-AE6B-490E-B5A0-A15D28CFA8AC}"/>
          </ac:spMkLst>
        </pc:spChg>
        <pc:spChg chg="mod">
          <ac:chgData name="Cochran, Jacob L" userId="S::jacob_cochran@fws.gov::b92050de-3b22-4750-888a-4e527c62912f" providerId="AD" clId="Web-{460F2744-7F32-4A19-6C06-305D3429F039}" dt="2022-05-02T20:32:07.387" v="266" actId="20577"/>
          <ac:spMkLst>
            <pc:docMk/>
            <pc:sldMk cId="3223037047" sldId="273"/>
            <ac:spMk id="3" creationId="{B981FC63-DC20-4DEF-A6D8-80FA682D011E}"/>
          </ac:spMkLst>
        </pc:spChg>
        <pc:picChg chg="add del mod">
          <ac:chgData name="Cochran, Jacob L" userId="S::jacob_cochran@fws.gov::b92050de-3b22-4750-888a-4e527c62912f" providerId="AD" clId="Web-{460F2744-7F32-4A19-6C06-305D3429F039}" dt="2022-05-02T20:40:51.897" v="279"/>
          <ac:picMkLst>
            <pc:docMk/>
            <pc:sldMk cId="3223037047" sldId="273"/>
            <ac:picMk id="4" creationId="{3A5BAA87-1D68-69DF-798D-1CE00034A8CD}"/>
          </ac:picMkLst>
        </pc:picChg>
        <pc:picChg chg="add mod">
          <ac:chgData name="Cochran, Jacob L" userId="S::jacob_cochran@fws.gov::b92050de-3b22-4750-888a-4e527c62912f" providerId="AD" clId="Web-{460F2744-7F32-4A19-6C06-305D3429F039}" dt="2022-05-02T20:41:29.851" v="287" actId="1076"/>
          <ac:picMkLst>
            <pc:docMk/>
            <pc:sldMk cId="3223037047" sldId="273"/>
            <ac:picMk id="5" creationId="{4AD16302-EE39-AEE1-4738-32FAD9A91CB3}"/>
          </ac:picMkLst>
        </pc:picChg>
        <pc:picChg chg="del mod">
          <ac:chgData name="Cochran, Jacob L" userId="S::jacob_cochran@fws.gov::b92050de-3b22-4750-888a-4e527c62912f" providerId="AD" clId="Web-{460F2744-7F32-4A19-6C06-305D3429F039}" dt="2022-05-02T20:35:44.626" v="270"/>
          <ac:picMkLst>
            <pc:docMk/>
            <pc:sldMk cId="3223037047" sldId="273"/>
            <ac:picMk id="9" creationId="{A96EC63E-4659-72A7-411E-B91F7F1D8E47}"/>
          </ac:picMkLst>
        </pc:picChg>
      </pc:sldChg>
      <pc:sldChg chg="add replId">
        <pc:chgData name="Cochran, Jacob L" userId="S::jacob_cochran@fws.gov::b92050de-3b22-4750-888a-4e527c62912f" providerId="AD" clId="Web-{460F2744-7F32-4A19-6C06-305D3429F039}" dt="2022-05-02T20:42:24.555" v="288"/>
        <pc:sldMkLst>
          <pc:docMk/>
          <pc:sldMk cId="1195200686" sldId="274"/>
        </pc:sldMkLst>
      </pc:sldChg>
      <pc:sldChg chg="addSp delSp modSp add replId">
        <pc:chgData name="Cochran, Jacob L" userId="S::jacob_cochran@fws.gov::b92050de-3b22-4750-888a-4e527c62912f" providerId="AD" clId="Web-{460F2744-7F32-4A19-6C06-305D3429F039}" dt="2022-05-03T18:47:31.082" v="516" actId="1076"/>
        <pc:sldMkLst>
          <pc:docMk/>
          <pc:sldMk cId="2915708791" sldId="275"/>
        </pc:sldMkLst>
        <pc:spChg chg="mod">
          <ac:chgData name="Cochran, Jacob L" userId="S::jacob_cochran@fws.gov::b92050de-3b22-4750-888a-4e527c62912f" providerId="AD" clId="Web-{460F2744-7F32-4A19-6C06-305D3429F039}" dt="2022-05-02T21:06:13.643" v="310" actId="20577"/>
          <ac:spMkLst>
            <pc:docMk/>
            <pc:sldMk cId="2915708791" sldId="275"/>
            <ac:spMk id="2" creationId="{CC3E4037-AE6B-490E-B5A0-A15D28CFA8AC}"/>
          </ac:spMkLst>
        </pc:spChg>
        <pc:spChg chg="mod">
          <ac:chgData name="Cochran, Jacob L" userId="S::jacob_cochran@fws.gov::b92050de-3b22-4750-888a-4e527c62912f" providerId="AD" clId="Web-{460F2744-7F32-4A19-6C06-305D3429F039}" dt="2022-05-03T18:47:31.082" v="516" actId="1076"/>
          <ac:spMkLst>
            <pc:docMk/>
            <pc:sldMk cId="2915708791" sldId="275"/>
            <ac:spMk id="3" creationId="{B981FC63-DC20-4DEF-A6D8-80FA682D011E}"/>
          </ac:spMkLst>
        </pc:spChg>
        <pc:picChg chg="add mod">
          <ac:chgData name="Cochran, Jacob L" userId="S::jacob_cochran@fws.gov::b92050de-3b22-4750-888a-4e527c62912f" providerId="AD" clId="Web-{460F2744-7F32-4A19-6C06-305D3429F039}" dt="2022-05-03T18:47:22.769" v="515" actId="1076"/>
          <ac:picMkLst>
            <pc:docMk/>
            <pc:sldMk cId="2915708791" sldId="275"/>
            <ac:picMk id="4" creationId="{F02F3432-0A57-70BB-0FB6-B71DCA7B23F2}"/>
          </ac:picMkLst>
        </pc:picChg>
        <pc:picChg chg="del">
          <ac:chgData name="Cochran, Jacob L" userId="S::jacob_cochran@fws.gov::b92050de-3b22-4750-888a-4e527c62912f" providerId="AD" clId="Web-{460F2744-7F32-4A19-6C06-305D3429F039}" dt="2022-05-02T21:06:18.706" v="311"/>
          <ac:picMkLst>
            <pc:docMk/>
            <pc:sldMk cId="2915708791" sldId="275"/>
            <ac:picMk id="5" creationId="{4AD16302-EE39-AEE1-4738-32FAD9A91CB3}"/>
          </ac:picMkLst>
        </pc:picChg>
        <pc:picChg chg="add mod">
          <ac:chgData name="Cochran, Jacob L" userId="S::jacob_cochran@fws.gov::b92050de-3b22-4750-888a-4e527c62912f" providerId="AD" clId="Web-{460F2744-7F32-4A19-6C06-305D3429F039}" dt="2022-05-03T18:47:15.988" v="512" actId="1076"/>
          <ac:picMkLst>
            <pc:docMk/>
            <pc:sldMk cId="2915708791" sldId="275"/>
            <ac:picMk id="5" creationId="{560B8F85-CD08-AC91-924C-5CFF228F2FB7}"/>
          </ac:picMkLst>
        </pc:picChg>
      </pc:sldChg>
      <pc:sldChg chg="addSp modSp add replId">
        <pc:chgData name="Cochran, Jacob L" userId="S::jacob_cochran@fws.gov::b92050de-3b22-4750-888a-4e527c62912f" providerId="AD" clId="Web-{460F2744-7F32-4A19-6C06-305D3429F039}" dt="2022-05-03T18:54:50.746" v="619" actId="1076"/>
        <pc:sldMkLst>
          <pc:docMk/>
          <pc:sldMk cId="2224673360" sldId="276"/>
        </pc:sldMkLst>
        <pc:spChg chg="mod">
          <ac:chgData name="Cochran, Jacob L" userId="S::jacob_cochran@fws.gov::b92050de-3b22-4750-888a-4e527c62912f" providerId="AD" clId="Web-{460F2744-7F32-4A19-6C06-305D3429F039}" dt="2022-05-02T21:06:41.425" v="324" actId="20577"/>
          <ac:spMkLst>
            <pc:docMk/>
            <pc:sldMk cId="2224673360" sldId="276"/>
            <ac:spMk id="2" creationId="{CC3E4037-AE6B-490E-B5A0-A15D28CFA8AC}"/>
          </ac:spMkLst>
        </pc:spChg>
        <pc:spChg chg="mod">
          <ac:chgData name="Cochran, Jacob L" userId="S::jacob_cochran@fws.gov::b92050de-3b22-4750-888a-4e527c62912f" providerId="AD" clId="Web-{460F2744-7F32-4A19-6C06-305D3429F039}" dt="2022-05-03T18:54:44.355" v="614" actId="1076"/>
          <ac:spMkLst>
            <pc:docMk/>
            <pc:sldMk cId="2224673360" sldId="276"/>
            <ac:spMk id="3" creationId="{B981FC63-DC20-4DEF-A6D8-80FA682D011E}"/>
          </ac:spMkLst>
        </pc:spChg>
        <pc:picChg chg="add mod">
          <ac:chgData name="Cochran, Jacob L" userId="S::jacob_cochran@fws.gov::b92050de-3b22-4750-888a-4e527c62912f" providerId="AD" clId="Web-{460F2744-7F32-4A19-6C06-305D3429F039}" dt="2022-05-03T18:54:50.746" v="619" actId="1076"/>
          <ac:picMkLst>
            <pc:docMk/>
            <pc:sldMk cId="2224673360" sldId="276"/>
            <ac:picMk id="4" creationId="{B3F08E76-0890-BC06-3DF3-07395ABB8D5C}"/>
          </ac:picMkLst>
        </pc:picChg>
      </pc:sldChg>
      <pc:sldChg chg="addSp modSp add ord replId">
        <pc:chgData name="Cochran, Jacob L" userId="S::jacob_cochran@fws.gov::b92050de-3b22-4750-888a-4e527c62912f" providerId="AD" clId="Web-{460F2744-7F32-4A19-6C06-305D3429F039}" dt="2022-05-04T17:04:11.089" v="851"/>
        <pc:sldMkLst>
          <pc:docMk/>
          <pc:sldMk cId="2823228950" sldId="277"/>
        </pc:sldMkLst>
        <pc:spChg chg="mod">
          <ac:chgData name="Cochran, Jacob L" userId="S::jacob_cochran@fws.gov::b92050de-3b22-4750-888a-4e527c62912f" providerId="AD" clId="Web-{460F2744-7F32-4A19-6C06-305D3429F039}" dt="2022-05-04T17:00:00.895" v="823" actId="20577"/>
          <ac:spMkLst>
            <pc:docMk/>
            <pc:sldMk cId="2823228950" sldId="277"/>
            <ac:spMk id="2" creationId="{4225665B-5FF1-4ECF-9B07-D3399665C427}"/>
          </ac:spMkLst>
        </pc:spChg>
        <pc:spChg chg="add mod">
          <ac:chgData name="Cochran, Jacob L" userId="S::jacob_cochran@fws.gov::b92050de-3b22-4750-888a-4e527c62912f" providerId="AD" clId="Web-{460F2744-7F32-4A19-6C06-305D3429F039}" dt="2022-05-04T17:02:51.134" v="832" actId="1076"/>
          <ac:spMkLst>
            <pc:docMk/>
            <pc:sldMk cId="2823228950" sldId="277"/>
            <ac:spMk id="9" creationId="{F961B425-441B-91DE-DE7D-E47F44D01F0B}"/>
          </ac:spMkLst>
        </pc:spChg>
        <pc:picChg chg="mod">
          <ac:chgData name="Cochran, Jacob L" userId="S::jacob_cochran@fws.gov::b92050de-3b22-4750-888a-4e527c62912f" providerId="AD" clId="Web-{460F2744-7F32-4A19-6C06-305D3429F039}" dt="2022-05-04T17:03:26.650" v="840" actId="1076"/>
          <ac:picMkLst>
            <pc:docMk/>
            <pc:sldMk cId="2823228950" sldId="277"/>
            <ac:picMk id="4" creationId="{5AD41F7C-5F60-B9B8-F81D-4DBD300E761C}"/>
          </ac:picMkLst>
        </pc:picChg>
        <pc:picChg chg="mod">
          <ac:chgData name="Cochran, Jacob L" userId="S::jacob_cochran@fws.gov::b92050de-3b22-4750-888a-4e527c62912f" providerId="AD" clId="Web-{460F2744-7F32-4A19-6C06-305D3429F039}" dt="2022-05-04T17:03:08.603" v="837"/>
          <ac:picMkLst>
            <pc:docMk/>
            <pc:sldMk cId="2823228950" sldId="277"/>
            <ac:picMk id="6" creationId="{E48D5177-B71E-F2EF-C909-DCA188000804}"/>
          </ac:picMkLst>
        </pc:picChg>
        <pc:picChg chg="add mod">
          <ac:chgData name="Cochran, Jacob L" userId="S::jacob_cochran@fws.gov::b92050de-3b22-4750-888a-4e527c62912f" providerId="AD" clId="Web-{460F2744-7F32-4A19-6C06-305D3429F039}" dt="2022-05-04T17:03:08.634" v="838"/>
          <ac:picMkLst>
            <pc:docMk/>
            <pc:sldMk cId="2823228950" sldId="277"/>
            <ac:picMk id="8" creationId="{C72E8648-40DE-FE6B-3B4E-6DEC62E9C51C}"/>
          </ac:picMkLst>
        </pc:picChg>
        <pc:cxnChg chg="add mod">
          <ac:chgData name="Cochran, Jacob L" userId="S::jacob_cochran@fws.gov::b92050de-3b22-4750-888a-4e527c62912f" providerId="AD" clId="Web-{460F2744-7F32-4A19-6C06-305D3429F039}" dt="2022-05-04T17:03:54.870" v="847" actId="1076"/>
          <ac:cxnSpMkLst>
            <pc:docMk/>
            <pc:sldMk cId="2823228950" sldId="277"/>
            <ac:cxnSpMk id="10" creationId="{5208D872-1DA0-EE67-06C9-702755176F03}"/>
          </ac:cxnSpMkLst>
        </pc:cxnChg>
        <pc:cxnChg chg="add mod">
          <ac:chgData name="Cochran, Jacob L" userId="S::jacob_cochran@fws.gov::b92050de-3b22-4750-888a-4e527c62912f" providerId="AD" clId="Web-{460F2744-7F32-4A19-6C06-305D3429F039}" dt="2022-05-04T17:04:06.589" v="850" actId="14100"/>
          <ac:cxnSpMkLst>
            <pc:docMk/>
            <pc:sldMk cId="2823228950" sldId="277"/>
            <ac:cxnSpMk id="11" creationId="{864959FD-1D9B-291F-D73D-9E0116ED6B47}"/>
          </ac:cxnSpMkLst>
        </pc:cxnChg>
      </pc:sldChg>
      <pc:sldChg chg="modSp add replId">
        <pc:chgData name="Cochran, Jacob L" userId="S::jacob_cochran@fws.gov::b92050de-3b22-4750-888a-4e527c62912f" providerId="AD" clId="Web-{460F2744-7F32-4A19-6C06-305D3429F039}" dt="2022-05-04T17:04:27.668" v="854" actId="20577"/>
        <pc:sldMkLst>
          <pc:docMk/>
          <pc:sldMk cId="1351501056" sldId="278"/>
        </pc:sldMkLst>
        <pc:spChg chg="mod">
          <ac:chgData name="Cochran, Jacob L" userId="S::jacob_cochran@fws.gov::b92050de-3b22-4750-888a-4e527c62912f" providerId="AD" clId="Web-{460F2744-7F32-4A19-6C06-305D3429F039}" dt="2022-05-04T17:04:27.668" v="854" actId="20577"/>
          <ac:spMkLst>
            <pc:docMk/>
            <pc:sldMk cId="1351501056" sldId="278"/>
            <ac:spMk id="3" creationId="{ECAA9E86-773D-4D04-ABF5-B563ADB46509}"/>
          </ac:spMkLst>
        </pc:spChg>
      </pc:sldChg>
    </pc:docChg>
  </pc:docChgLst>
  <pc:docChgLst>
    <pc:chgData name="Cochran, Jacob L" userId="S::jacob_cochran@fws.gov::b92050de-3b22-4750-888a-4e527c62912f" providerId="AD" clId="Web-{72E939D0-D734-7E04-0A39-A10F3B561C64}"/>
    <pc:docChg chg="modSld">
      <pc:chgData name="Cochran, Jacob L" userId="S::jacob_cochran@fws.gov::b92050de-3b22-4750-888a-4e527c62912f" providerId="AD" clId="Web-{72E939D0-D734-7E04-0A39-A10F3B561C64}" dt="2022-05-06T18:18:21.323" v="14" actId="1076"/>
      <pc:docMkLst>
        <pc:docMk/>
      </pc:docMkLst>
      <pc:sldChg chg="addSp modSp mod setBg setClrOvrMap">
        <pc:chgData name="Cochran, Jacob L" userId="S::jacob_cochran@fws.gov::b92050de-3b22-4750-888a-4e527c62912f" providerId="AD" clId="Web-{72E939D0-D734-7E04-0A39-A10F3B561C64}" dt="2022-05-06T18:17:46.150" v="7"/>
        <pc:sldMkLst>
          <pc:docMk/>
          <pc:sldMk cId="1150161509" sldId="281"/>
        </pc:sldMkLst>
        <pc:spChg chg="mod">
          <ac:chgData name="Cochran, Jacob L" userId="S::jacob_cochran@fws.gov::b92050de-3b22-4750-888a-4e527c62912f" providerId="AD" clId="Web-{72E939D0-D734-7E04-0A39-A10F3B561C64}" dt="2022-05-06T18:17:46.150" v="7"/>
          <ac:spMkLst>
            <pc:docMk/>
            <pc:sldMk cId="1150161509" sldId="281"/>
            <ac:spMk id="2" creationId="{3A9AC11B-E3C9-4044-B327-72E5785D206A}"/>
          </ac:spMkLst>
        </pc:spChg>
        <pc:picChg chg="mod">
          <ac:chgData name="Cochran, Jacob L" userId="S::jacob_cochran@fws.gov::b92050de-3b22-4750-888a-4e527c62912f" providerId="AD" clId="Web-{72E939D0-D734-7E04-0A39-A10F3B561C64}" dt="2022-05-06T18:17:46.150" v="7"/>
          <ac:picMkLst>
            <pc:docMk/>
            <pc:sldMk cId="1150161509" sldId="281"/>
            <ac:picMk id="3" creationId="{B3520F3F-96D5-582F-C021-B209135280E2}"/>
          </ac:picMkLst>
        </pc:picChg>
        <pc:picChg chg="add mod">
          <ac:chgData name="Cochran, Jacob L" userId="S::jacob_cochran@fws.gov::b92050de-3b22-4750-888a-4e527c62912f" providerId="AD" clId="Web-{72E939D0-D734-7E04-0A39-A10F3B561C64}" dt="2022-05-06T18:17:46.150" v="7"/>
          <ac:picMkLst>
            <pc:docMk/>
            <pc:sldMk cId="1150161509" sldId="281"/>
            <ac:picMk id="4" creationId="{C66CCC84-C1BD-9F56-F924-98FE041CEDA3}"/>
          </ac:picMkLst>
        </pc:picChg>
        <pc:picChg chg="add mod ord">
          <ac:chgData name="Cochran, Jacob L" userId="S::jacob_cochran@fws.gov::b92050de-3b22-4750-888a-4e527c62912f" providerId="AD" clId="Web-{72E939D0-D734-7E04-0A39-A10F3B561C64}" dt="2022-05-06T18:17:46.150" v="7"/>
          <ac:picMkLst>
            <pc:docMk/>
            <pc:sldMk cId="1150161509" sldId="281"/>
            <ac:picMk id="5" creationId="{A85BC7A3-5366-CEE9-F488-DFC69E267396}"/>
          </ac:picMkLst>
        </pc:picChg>
        <pc:cxnChg chg="add">
          <ac:chgData name="Cochran, Jacob L" userId="S::jacob_cochran@fws.gov::b92050de-3b22-4750-888a-4e527c62912f" providerId="AD" clId="Web-{72E939D0-D734-7E04-0A39-A10F3B561C64}" dt="2022-05-06T18:17:46.150" v="7"/>
          <ac:cxnSpMkLst>
            <pc:docMk/>
            <pc:sldMk cId="1150161509" sldId="281"/>
            <ac:cxnSpMk id="10" creationId="{C800968E-0A99-46C4-A9B2-6A63AC66F4B0}"/>
          </ac:cxnSpMkLst>
        </pc:cxnChg>
        <pc:cxnChg chg="add">
          <ac:chgData name="Cochran, Jacob L" userId="S::jacob_cochran@fws.gov::b92050de-3b22-4750-888a-4e527c62912f" providerId="AD" clId="Web-{72E939D0-D734-7E04-0A39-A10F3B561C64}" dt="2022-05-06T18:17:46.150" v="7"/>
          <ac:cxnSpMkLst>
            <pc:docMk/>
            <pc:sldMk cId="1150161509" sldId="281"/>
            <ac:cxnSpMk id="12" creationId="{0627B73E-D784-4780-AA33-DCDFE7DA16ED}"/>
          </ac:cxnSpMkLst>
        </pc:cxnChg>
        <pc:cxnChg chg="add">
          <ac:chgData name="Cochran, Jacob L" userId="S::jacob_cochran@fws.gov::b92050de-3b22-4750-888a-4e527c62912f" providerId="AD" clId="Web-{72E939D0-D734-7E04-0A39-A10F3B561C64}" dt="2022-05-06T18:17:46.150" v="7"/>
          <ac:cxnSpMkLst>
            <pc:docMk/>
            <pc:sldMk cId="1150161509" sldId="281"/>
            <ac:cxnSpMk id="14" creationId="{EBAD6A72-88E8-42F7-88B9-CAF744536BE4}"/>
          </ac:cxnSpMkLst>
        </pc:cxnChg>
      </pc:sldChg>
      <pc:sldChg chg="addSp modSp mod setBg setClrOvrMap">
        <pc:chgData name="Cochran, Jacob L" userId="S::jacob_cochran@fws.gov::b92050de-3b22-4750-888a-4e527c62912f" providerId="AD" clId="Web-{72E939D0-D734-7E04-0A39-A10F3B561C64}" dt="2022-05-06T18:18:21.323" v="14" actId="1076"/>
        <pc:sldMkLst>
          <pc:docMk/>
          <pc:sldMk cId="2513806602" sldId="282"/>
        </pc:sldMkLst>
        <pc:spChg chg="mod ord">
          <ac:chgData name="Cochran, Jacob L" userId="S::jacob_cochran@fws.gov::b92050de-3b22-4750-888a-4e527c62912f" providerId="AD" clId="Web-{72E939D0-D734-7E04-0A39-A10F3B561C64}" dt="2022-05-06T18:18:21.323" v="14" actId="1076"/>
          <ac:spMkLst>
            <pc:docMk/>
            <pc:sldMk cId="2513806602" sldId="282"/>
            <ac:spMk id="2" creationId="{3A9AC11B-E3C9-4044-B327-72E5785D206A}"/>
          </ac:spMkLst>
        </pc:spChg>
        <pc:spChg chg="add">
          <ac:chgData name="Cochran, Jacob L" userId="S::jacob_cochran@fws.gov::b92050de-3b22-4750-888a-4e527c62912f" providerId="AD" clId="Web-{72E939D0-D734-7E04-0A39-A10F3B561C64}" dt="2022-05-06T18:18:03.354" v="8"/>
          <ac:spMkLst>
            <pc:docMk/>
            <pc:sldMk cId="2513806602" sldId="282"/>
            <ac:spMk id="12" creationId="{BA175A65-42BE-4FDF-8AD0-5AC1CB946EAB}"/>
          </ac:spMkLst>
        </pc:spChg>
        <pc:picChg chg="mod">
          <ac:chgData name="Cochran, Jacob L" userId="S::jacob_cochran@fws.gov::b92050de-3b22-4750-888a-4e527c62912f" providerId="AD" clId="Web-{72E939D0-D734-7E04-0A39-A10F3B561C64}" dt="2022-05-06T18:18:11.307" v="10" actId="1076"/>
          <ac:picMkLst>
            <pc:docMk/>
            <pc:sldMk cId="2513806602" sldId="282"/>
            <ac:picMk id="3" creationId="{1276ED5B-4851-4B1E-8978-481E9AAD3D23}"/>
          </ac:picMkLst>
        </pc:picChg>
        <pc:picChg chg="mod">
          <ac:chgData name="Cochran, Jacob L" userId="S::jacob_cochran@fws.gov::b92050de-3b22-4750-888a-4e527c62912f" providerId="AD" clId="Web-{72E939D0-D734-7E04-0A39-A10F3B561C64}" dt="2022-05-06T18:18:03.354" v="8"/>
          <ac:picMkLst>
            <pc:docMk/>
            <pc:sldMk cId="2513806602" sldId="282"/>
            <ac:picMk id="4" creationId="{649D5F80-5165-43B3-9BBB-80D268B25358}"/>
          </ac:picMkLst>
        </pc:picChg>
        <pc:picChg chg="mod">
          <ac:chgData name="Cochran, Jacob L" userId="S::jacob_cochran@fws.gov::b92050de-3b22-4750-888a-4e527c62912f" providerId="AD" clId="Web-{72E939D0-D734-7E04-0A39-A10F3B561C64}" dt="2022-05-06T18:18:03.354" v="8"/>
          <ac:picMkLst>
            <pc:docMk/>
            <pc:sldMk cId="2513806602" sldId="282"/>
            <ac:picMk id="5" creationId="{18C8DA62-8AA8-49B3-BA3E-9878E7A2C156}"/>
          </ac:picMkLst>
        </pc:picChg>
        <pc:picChg chg="mod ord">
          <ac:chgData name="Cochran, Jacob L" userId="S::jacob_cochran@fws.gov::b92050de-3b22-4750-888a-4e527c62912f" providerId="AD" clId="Web-{72E939D0-D734-7E04-0A39-A10F3B561C64}" dt="2022-05-06T18:18:03.354" v="8"/>
          <ac:picMkLst>
            <pc:docMk/>
            <pc:sldMk cId="2513806602" sldId="282"/>
            <ac:picMk id="7" creationId="{410632DF-23BE-46DE-A6CF-0DB35B6B638C}"/>
          </ac:picMkLst>
        </pc:picChg>
      </pc:sldChg>
    </pc:docChg>
  </pc:docChgLst>
  <pc:docChgLst>
    <pc:chgData name="Ross, Jason E" userId="S::jason_ross@fws.gov::8aa5bb97-8721-462d-b7b1-e74375b7f6d7" providerId="AD" clId="Web-{5AB04A69-6D34-50F2-DF95-BDB83B5A5187}"/>
    <pc:docChg chg="modSld">
      <pc:chgData name="Ross, Jason E" userId="S::jason_ross@fws.gov::8aa5bb97-8721-462d-b7b1-e74375b7f6d7" providerId="AD" clId="Web-{5AB04A69-6D34-50F2-DF95-BDB83B5A5187}" dt="2022-05-31T12:00:14.079" v="2" actId="20577"/>
      <pc:docMkLst>
        <pc:docMk/>
      </pc:docMkLst>
      <pc:sldChg chg="modSp">
        <pc:chgData name="Ross, Jason E" userId="S::jason_ross@fws.gov::8aa5bb97-8721-462d-b7b1-e74375b7f6d7" providerId="AD" clId="Web-{5AB04A69-6D34-50F2-DF95-BDB83B5A5187}" dt="2022-05-31T11:50:02.056" v="0" actId="20577"/>
        <pc:sldMkLst>
          <pc:docMk/>
          <pc:sldMk cId="2160438287" sldId="257"/>
        </pc:sldMkLst>
        <pc:spChg chg="mod">
          <ac:chgData name="Ross, Jason E" userId="S::jason_ross@fws.gov::8aa5bb97-8721-462d-b7b1-e74375b7f6d7" providerId="AD" clId="Web-{5AB04A69-6D34-50F2-DF95-BDB83B5A5187}" dt="2022-05-31T11:50:02.056" v="0" actId="20577"/>
          <ac:spMkLst>
            <pc:docMk/>
            <pc:sldMk cId="2160438287" sldId="257"/>
            <ac:spMk id="2" creationId="{06C51DDF-70EE-4E3C-A47C-1B54F175F827}"/>
          </ac:spMkLst>
        </pc:spChg>
      </pc:sldChg>
      <pc:sldChg chg="modSp">
        <pc:chgData name="Ross, Jason E" userId="S::jason_ross@fws.gov::8aa5bb97-8721-462d-b7b1-e74375b7f6d7" providerId="AD" clId="Web-{5AB04A69-6D34-50F2-DF95-BDB83B5A5187}" dt="2022-05-31T12:00:14.079" v="2" actId="20577"/>
        <pc:sldMkLst>
          <pc:docMk/>
          <pc:sldMk cId="560418404" sldId="263"/>
        </pc:sldMkLst>
        <pc:spChg chg="mod">
          <ac:chgData name="Ross, Jason E" userId="S::jason_ross@fws.gov::8aa5bb97-8721-462d-b7b1-e74375b7f6d7" providerId="AD" clId="Web-{5AB04A69-6D34-50F2-DF95-BDB83B5A5187}" dt="2022-05-31T12:00:14.079" v="2" actId="20577"/>
          <ac:spMkLst>
            <pc:docMk/>
            <pc:sldMk cId="560418404" sldId="263"/>
            <ac:spMk id="2" creationId="{DD2CBC10-8C4A-4B4C-B361-299270F265EF}"/>
          </ac:spMkLst>
        </pc:spChg>
      </pc:sldChg>
    </pc:docChg>
  </pc:docChgLst>
  <pc:docChgLst>
    <pc:chgData name="Ross, Jason E" userId="S::jason_ross@fws.gov::8aa5bb97-8721-462d-b7b1-e74375b7f6d7" providerId="AD" clId="Web-{93933C09-F5EA-1301-68E0-18AC454A2171}"/>
    <pc:docChg chg="modSld">
      <pc:chgData name="Ross, Jason E" userId="S::jason_ross@fws.gov::8aa5bb97-8721-462d-b7b1-e74375b7f6d7" providerId="AD" clId="Web-{93933C09-F5EA-1301-68E0-18AC454A2171}" dt="2022-05-23T12:04:20.849" v="14"/>
      <pc:docMkLst>
        <pc:docMk/>
      </pc:docMkLst>
      <pc:sldChg chg="modSp">
        <pc:chgData name="Ross, Jason E" userId="S::jason_ross@fws.gov::8aa5bb97-8721-462d-b7b1-e74375b7f6d7" providerId="AD" clId="Web-{93933C09-F5EA-1301-68E0-18AC454A2171}" dt="2022-05-23T12:03:22.723" v="5" actId="14100"/>
        <pc:sldMkLst>
          <pc:docMk/>
          <pc:sldMk cId="2160438287" sldId="257"/>
        </pc:sldMkLst>
        <pc:spChg chg="mod">
          <ac:chgData name="Ross, Jason E" userId="S::jason_ross@fws.gov::8aa5bb97-8721-462d-b7b1-e74375b7f6d7" providerId="AD" clId="Web-{93933C09-F5EA-1301-68E0-18AC454A2171}" dt="2022-05-23T12:03:22.723" v="5" actId="14100"/>
          <ac:spMkLst>
            <pc:docMk/>
            <pc:sldMk cId="2160438287" sldId="257"/>
            <ac:spMk id="3" creationId="{1F33A085-5253-4C86-BABE-A9644F8DEC05}"/>
          </ac:spMkLst>
        </pc:spChg>
      </pc:sldChg>
      <pc:sldChg chg="modSp">
        <pc:chgData name="Ross, Jason E" userId="S::jason_ross@fws.gov::8aa5bb97-8721-462d-b7b1-e74375b7f6d7" providerId="AD" clId="Web-{93933C09-F5EA-1301-68E0-18AC454A2171}" dt="2022-05-23T12:04:20.849" v="14"/>
        <pc:sldMkLst>
          <pc:docMk/>
          <pc:sldMk cId="1313329901" sldId="258"/>
        </pc:sldMkLst>
        <pc:spChg chg="mod">
          <ac:chgData name="Ross, Jason E" userId="S::jason_ross@fws.gov::8aa5bb97-8721-462d-b7b1-e74375b7f6d7" providerId="AD" clId="Web-{93933C09-F5EA-1301-68E0-18AC454A2171}" dt="2022-05-23T12:03:59.365" v="11" actId="1076"/>
          <ac:spMkLst>
            <pc:docMk/>
            <pc:sldMk cId="1313329901" sldId="258"/>
            <ac:spMk id="3" creationId="{1A25E445-EE2E-4307-81C0-37AC4D4C5D82}"/>
          </ac:spMkLst>
        </pc:spChg>
        <pc:picChg chg="mod">
          <ac:chgData name="Ross, Jason E" userId="S::jason_ross@fws.gov::8aa5bb97-8721-462d-b7b1-e74375b7f6d7" providerId="AD" clId="Web-{93933C09-F5EA-1301-68E0-18AC454A2171}" dt="2022-05-23T12:04:20.849" v="14"/>
          <ac:picMkLst>
            <pc:docMk/>
            <pc:sldMk cId="1313329901" sldId="258"/>
            <ac:picMk id="11" creationId="{E0915079-4FB6-4478-95E7-EE4A2556FA5A}"/>
          </ac:picMkLst>
        </pc:picChg>
        <pc:picChg chg="mod">
          <ac:chgData name="Ross, Jason E" userId="S::jason_ross@fws.gov::8aa5bb97-8721-462d-b7b1-e74375b7f6d7" providerId="AD" clId="Web-{93933C09-F5EA-1301-68E0-18AC454A2171}" dt="2022-05-23T12:04:18.505" v="13"/>
          <ac:picMkLst>
            <pc:docMk/>
            <pc:sldMk cId="1313329901" sldId="258"/>
            <ac:picMk id="13" creationId="{EEED4E35-2EDC-4D34-8F4C-E188C00DDC2C}"/>
          </ac:picMkLst>
        </pc:picChg>
      </pc:sldChg>
      <pc:sldChg chg="modSp">
        <pc:chgData name="Ross, Jason E" userId="S::jason_ross@fws.gov::8aa5bb97-8721-462d-b7b1-e74375b7f6d7" providerId="AD" clId="Web-{93933C09-F5EA-1301-68E0-18AC454A2171}" dt="2022-05-23T12:03:01.817" v="2" actId="14100"/>
        <pc:sldMkLst>
          <pc:docMk/>
          <pc:sldMk cId="1272604124" sldId="267"/>
        </pc:sldMkLst>
        <pc:spChg chg="mod">
          <ac:chgData name="Ross, Jason E" userId="S::jason_ross@fws.gov::8aa5bb97-8721-462d-b7b1-e74375b7f6d7" providerId="AD" clId="Web-{93933C09-F5EA-1301-68E0-18AC454A2171}" dt="2022-05-23T12:03:01.817" v="2" actId="14100"/>
          <ac:spMkLst>
            <pc:docMk/>
            <pc:sldMk cId="1272604124" sldId="267"/>
            <ac:spMk id="3" creationId="{13724531-6B52-4F91-AB14-78DBF8D20135}"/>
          </ac:spMkLst>
        </pc:spChg>
      </pc:sldChg>
    </pc:docChg>
  </pc:docChgLst>
  <pc:docChgLst>
    <pc:chgData name="Cochran, Jacob L" userId="S::jacob_cochran@fws.gov::b92050de-3b22-4750-888a-4e527c62912f" providerId="AD" clId="Web-{6252F950-92F6-BBFB-99AB-B6EF2096A3F6}"/>
    <pc:docChg chg="addSld delSld modSld sldOrd">
      <pc:chgData name="Cochran, Jacob L" userId="S::jacob_cochran@fws.gov::b92050de-3b22-4750-888a-4e527c62912f" providerId="AD" clId="Web-{6252F950-92F6-BBFB-99AB-B6EF2096A3F6}" dt="2022-05-13T18:55:04.491" v="68" actId="20577"/>
      <pc:docMkLst>
        <pc:docMk/>
      </pc:docMkLst>
      <pc:sldChg chg="addSp modSp">
        <pc:chgData name="Cochran, Jacob L" userId="S::jacob_cochran@fws.gov::b92050de-3b22-4750-888a-4e527c62912f" providerId="AD" clId="Web-{6252F950-92F6-BBFB-99AB-B6EF2096A3F6}" dt="2022-05-13T18:50:52.709" v="51" actId="1076"/>
        <pc:sldMkLst>
          <pc:docMk/>
          <pc:sldMk cId="1068202781" sldId="256"/>
        </pc:sldMkLst>
        <pc:spChg chg="mod">
          <ac:chgData name="Cochran, Jacob L" userId="S::jacob_cochran@fws.gov::b92050de-3b22-4750-888a-4e527c62912f" providerId="AD" clId="Web-{6252F950-92F6-BBFB-99AB-B6EF2096A3F6}" dt="2022-05-13T18:50:47.068" v="50" actId="1076"/>
          <ac:spMkLst>
            <pc:docMk/>
            <pc:sldMk cId="1068202781" sldId="256"/>
            <ac:spMk id="2" creationId="{B2D985F7-B990-454B-8B31-FFD11321F516}"/>
          </ac:spMkLst>
        </pc:spChg>
        <pc:picChg chg="add mod">
          <ac:chgData name="Cochran, Jacob L" userId="S::jacob_cochran@fws.gov::b92050de-3b22-4750-888a-4e527c62912f" providerId="AD" clId="Web-{6252F950-92F6-BBFB-99AB-B6EF2096A3F6}" dt="2022-05-13T18:50:52.709" v="51" actId="1076"/>
          <ac:picMkLst>
            <pc:docMk/>
            <pc:sldMk cId="1068202781" sldId="256"/>
            <ac:picMk id="5" creationId="{4E6C4756-05D9-04BE-C05D-4DC9125CD862}"/>
          </ac:picMkLst>
        </pc:picChg>
      </pc:sldChg>
      <pc:sldChg chg="addSp modSp">
        <pc:chgData name="Cochran, Jacob L" userId="S::jacob_cochran@fws.gov::b92050de-3b22-4750-888a-4e527c62912f" providerId="AD" clId="Web-{6252F950-92F6-BBFB-99AB-B6EF2096A3F6}" dt="2022-05-13T18:46:15.192" v="28" actId="1076"/>
        <pc:sldMkLst>
          <pc:docMk/>
          <pc:sldMk cId="1272604124" sldId="267"/>
        </pc:sldMkLst>
        <pc:picChg chg="add mod">
          <ac:chgData name="Cochran, Jacob L" userId="S::jacob_cochran@fws.gov::b92050de-3b22-4750-888a-4e527c62912f" providerId="AD" clId="Web-{6252F950-92F6-BBFB-99AB-B6EF2096A3F6}" dt="2022-05-13T18:46:15.192" v="28" actId="1076"/>
          <ac:picMkLst>
            <pc:docMk/>
            <pc:sldMk cId="1272604124" sldId="267"/>
            <ac:picMk id="4" creationId="{C603CAF5-1B11-0A0B-0CE8-8175BF31CC36}"/>
          </ac:picMkLst>
        </pc:picChg>
      </pc:sldChg>
      <pc:sldChg chg="ord">
        <pc:chgData name="Cochran, Jacob L" userId="S::jacob_cochran@fws.gov::b92050de-3b22-4750-888a-4e527c62912f" providerId="AD" clId="Web-{6252F950-92F6-BBFB-99AB-B6EF2096A3F6}" dt="2022-05-13T18:43:15.315" v="0"/>
        <pc:sldMkLst>
          <pc:docMk/>
          <pc:sldMk cId="1150161509" sldId="281"/>
        </pc:sldMkLst>
      </pc:sldChg>
      <pc:sldChg chg="addSp delSp modSp new mod setBg">
        <pc:chgData name="Cochran, Jacob L" userId="S::jacob_cochran@fws.gov::b92050de-3b22-4750-888a-4e527c62912f" providerId="AD" clId="Web-{6252F950-92F6-BBFB-99AB-B6EF2096A3F6}" dt="2022-05-13T18:49:29.193" v="41" actId="1076"/>
        <pc:sldMkLst>
          <pc:docMk/>
          <pc:sldMk cId="1269338408" sldId="285"/>
        </pc:sldMkLst>
        <pc:spChg chg="mod">
          <ac:chgData name="Cochran, Jacob L" userId="S::jacob_cochran@fws.gov::b92050de-3b22-4750-888a-4e527c62912f" providerId="AD" clId="Web-{6252F950-92F6-BBFB-99AB-B6EF2096A3F6}" dt="2022-05-13T18:45:05.410" v="18"/>
          <ac:spMkLst>
            <pc:docMk/>
            <pc:sldMk cId="1269338408" sldId="285"/>
            <ac:spMk id="2" creationId="{E1BF14A2-B327-699D-737E-3DB93E0AA64F}"/>
          </ac:spMkLst>
        </pc:spChg>
        <pc:spChg chg="add">
          <ac:chgData name="Cochran, Jacob L" userId="S::jacob_cochran@fws.gov::b92050de-3b22-4750-888a-4e527c62912f" providerId="AD" clId="Web-{6252F950-92F6-BBFB-99AB-B6EF2096A3F6}" dt="2022-05-13T18:45:05.410" v="18"/>
          <ac:spMkLst>
            <pc:docMk/>
            <pc:sldMk cId="1269338408" sldId="285"/>
            <ac:spMk id="8" creationId="{86295E7F-EA66-480B-B001-C8BE7CD61903}"/>
          </ac:spMkLst>
        </pc:spChg>
        <pc:picChg chg="add mod">
          <ac:chgData name="Cochran, Jacob L" userId="S::jacob_cochran@fws.gov::b92050de-3b22-4750-888a-4e527c62912f" providerId="AD" clId="Web-{6252F950-92F6-BBFB-99AB-B6EF2096A3F6}" dt="2022-05-13T18:45:05.410" v="18"/>
          <ac:picMkLst>
            <pc:docMk/>
            <pc:sldMk cId="1269338408" sldId="285"/>
            <ac:picMk id="3" creationId="{587F5EE6-5E8E-C0C0-0230-D28C63A1CF91}"/>
          </ac:picMkLst>
        </pc:picChg>
        <pc:picChg chg="add del mod">
          <ac:chgData name="Cochran, Jacob L" userId="S::jacob_cochran@fws.gov::b92050de-3b22-4750-888a-4e527c62912f" providerId="AD" clId="Web-{6252F950-92F6-BBFB-99AB-B6EF2096A3F6}" dt="2022-05-13T18:49:23.646" v="38"/>
          <ac:picMkLst>
            <pc:docMk/>
            <pc:sldMk cId="1269338408" sldId="285"/>
            <ac:picMk id="4" creationId="{F16B365B-B3F0-F626-4833-DB888C2C1043}"/>
          </ac:picMkLst>
        </pc:picChg>
        <pc:picChg chg="add del mod">
          <ac:chgData name="Cochran, Jacob L" userId="S::jacob_cochran@fws.gov::b92050de-3b22-4750-888a-4e527c62912f" providerId="AD" clId="Web-{6252F950-92F6-BBFB-99AB-B6EF2096A3F6}" dt="2022-05-13T18:48:58.286" v="34"/>
          <ac:picMkLst>
            <pc:docMk/>
            <pc:sldMk cId="1269338408" sldId="285"/>
            <ac:picMk id="5" creationId="{93BDF54E-B30E-C0E0-AC9B-B25C2FB9EA08}"/>
          </ac:picMkLst>
        </pc:picChg>
        <pc:picChg chg="add del mod">
          <ac:chgData name="Cochran, Jacob L" userId="S::jacob_cochran@fws.gov::b92050de-3b22-4750-888a-4e527c62912f" providerId="AD" clId="Web-{6252F950-92F6-BBFB-99AB-B6EF2096A3F6}" dt="2022-05-13T18:49:07.380" v="36"/>
          <ac:picMkLst>
            <pc:docMk/>
            <pc:sldMk cId="1269338408" sldId="285"/>
            <ac:picMk id="6" creationId="{92B440B6-7BDE-BB3B-0F6D-6F0BC69AC57A}"/>
          </ac:picMkLst>
        </pc:picChg>
        <pc:picChg chg="add mod">
          <ac:chgData name="Cochran, Jacob L" userId="S::jacob_cochran@fws.gov::b92050de-3b22-4750-888a-4e527c62912f" providerId="AD" clId="Web-{6252F950-92F6-BBFB-99AB-B6EF2096A3F6}" dt="2022-05-13T18:49:29.193" v="41" actId="1076"/>
          <ac:picMkLst>
            <pc:docMk/>
            <pc:sldMk cId="1269338408" sldId="285"/>
            <ac:picMk id="7" creationId="{A5274E59-5447-6A40-42CE-F8A94936DCA6}"/>
          </ac:picMkLst>
        </pc:picChg>
        <pc:cxnChg chg="add">
          <ac:chgData name="Cochran, Jacob L" userId="S::jacob_cochran@fws.gov::b92050de-3b22-4750-888a-4e527c62912f" providerId="AD" clId="Web-{6252F950-92F6-BBFB-99AB-B6EF2096A3F6}" dt="2022-05-13T18:45:05.410" v="18"/>
          <ac:cxnSpMkLst>
            <pc:docMk/>
            <pc:sldMk cId="1269338408" sldId="285"/>
            <ac:cxnSpMk id="10" creationId="{E126E481-B945-4179-BD79-05E96E9B29E1}"/>
          </ac:cxnSpMkLst>
        </pc:cxnChg>
      </pc:sldChg>
      <pc:sldChg chg="new del">
        <pc:chgData name="Cochran, Jacob L" userId="S::jacob_cochran@fws.gov::b92050de-3b22-4750-888a-4e527c62912f" providerId="AD" clId="Web-{6252F950-92F6-BBFB-99AB-B6EF2096A3F6}" dt="2022-05-13T18:43:28.159" v="2"/>
        <pc:sldMkLst>
          <pc:docMk/>
          <pc:sldMk cId="2552934251" sldId="285"/>
        </pc:sldMkLst>
      </pc:sldChg>
      <pc:sldChg chg="addSp modSp new mod setBg">
        <pc:chgData name="Cochran, Jacob L" userId="S::jacob_cochran@fws.gov::b92050de-3b22-4750-888a-4e527c62912f" providerId="AD" clId="Web-{6252F950-92F6-BBFB-99AB-B6EF2096A3F6}" dt="2022-05-13T18:55:04.491" v="68" actId="20577"/>
        <pc:sldMkLst>
          <pc:docMk/>
          <pc:sldMk cId="3645960427" sldId="286"/>
        </pc:sldMkLst>
        <pc:spChg chg="mod ord">
          <ac:chgData name="Cochran, Jacob L" userId="S::jacob_cochran@fws.gov::b92050de-3b22-4750-888a-4e527c62912f" providerId="AD" clId="Web-{6252F950-92F6-BBFB-99AB-B6EF2096A3F6}" dt="2022-05-13T18:55:04.491" v="68" actId="20577"/>
          <ac:spMkLst>
            <pc:docMk/>
            <pc:sldMk cId="3645960427" sldId="286"/>
            <ac:spMk id="2" creationId="{B582E0E7-6F35-D9B0-9DA1-56E2113D6904}"/>
          </ac:spMkLst>
        </pc:spChg>
        <pc:spChg chg="add">
          <ac:chgData name="Cochran, Jacob L" userId="S::jacob_cochran@fws.gov::b92050de-3b22-4750-888a-4e527c62912f" providerId="AD" clId="Web-{6252F950-92F6-BBFB-99AB-B6EF2096A3F6}" dt="2022-05-13T18:54:57.726" v="65"/>
          <ac:spMkLst>
            <pc:docMk/>
            <pc:sldMk cId="3645960427" sldId="286"/>
            <ac:spMk id="8" creationId="{37C89E4B-3C9F-44B9-8B86-D9E3D112D8EC}"/>
          </ac:spMkLst>
        </pc:spChg>
        <pc:picChg chg="add mod">
          <ac:chgData name="Cochran, Jacob L" userId="S::jacob_cochran@fws.gov::b92050de-3b22-4750-888a-4e527c62912f" providerId="AD" clId="Web-{6252F950-92F6-BBFB-99AB-B6EF2096A3F6}" dt="2022-05-13T18:54:57.726" v="65"/>
          <ac:picMkLst>
            <pc:docMk/>
            <pc:sldMk cId="3645960427" sldId="286"/>
            <ac:picMk id="3" creationId="{04A2B216-4019-A84B-A1E5-774781616EEE}"/>
          </ac:picMkLst>
        </pc:picChg>
        <pc:cxnChg chg="add">
          <ac:chgData name="Cochran, Jacob L" userId="S::jacob_cochran@fws.gov::b92050de-3b22-4750-888a-4e527c62912f" providerId="AD" clId="Web-{6252F950-92F6-BBFB-99AB-B6EF2096A3F6}" dt="2022-05-13T18:54:57.726" v="65"/>
          <ac:cxnSpMkLst>
            <pc:docMk/>
            <pc:sldMk cId="3645960427" sldId="286"/>
            <ac:cxnSpMk id="10" creationId="{AA2EAA10-076F-46BD-8F0F-B9A2FB77A85C}"/>
          </ac:cxnSpMkLst>
        </pc:cxnChg>
        <pc:cxnChg chg="add">
          <ac:chgData name="Cochran, Jacob L" userId="S::jacob_cochran@fws.gov::b92050de-3b22-4750-888a-4e527c62912f" providerId="AD" clId="Web-{6252F950-92F6-BBFB-99AB-B6EF2096A3F6}" dt="2022-05-13T18:54:57.726" v="65"/>
          <ac:cxnSpMkLst>
            <pc:docMk/>
            <pc:sldMk cId="3645960427" sldId="286"/>
            <ac:cxnSpMk id="12" creationId="{D891E407-403B-4764-86C9-33A56D3BCAA3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42F815-904A-424C-9D3C-F32FF187A87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0A6992-EA77-4049-975D-8870CF98784B}">
      <dgm:prSet/>
      <dgm:spPr/>
      <dgm:t>
        <a:bodyPr/>
        <a:lstStyle/>
        <a:p>
          <a:r>
            <a:rPr lang="en-US" b="1"/>
            <a:t>HTML:  </a:t>
          </a:r>
          <a:r>
            <a:rPr lang="en-US"/>
            <a:t>Language for webpages</a:t>
          </a:r>
        </a:p>
      </dgm:t>
    </dgm:pt>
    <dgm:pt modelId="{83DFF28D-38A7-4078-A26E-115E3421DC74}" type="parTrans" cxnId="{A8E44829-6884-4504-A344-07A104F09E7A}">
      <dgm:prSet/>
      <dgm:spPr/>
      <dgm:t>
        <a:bodyPr/>
        <a:lstStyle/>
        <a:p>
          <a:endParaRPr lang="en-US"/>
        </a:p>
      </dgm:t>
    </dgm:pt>
    <dgm:pt modelId="{FB63A890-A750-48C2-B0BD-AA28F8568038}" type="sibTrans" cxnId="{A8E44829-6884-4504-A344-07A104F09E7A}">
      <dgm:prSet/>
      <dgm:spPr/>
      <dgm:t>
        <a:bodyPr/>
        <a:lstStyle/>
        <a:p>
          <a:endParaRPr lang="en-US"/>
        </a:p>
      </dgm:t>
    </dgm:pt>
    <dgm:pt modelId="{CBD4EF4E-F660-4BE5-8605-ECB504228E4E}">
      <dgm:prSet/>
      <dgm:spPr/>
      <dgm:t>
        <a:bodyPr/>
        <a:lstStyle/>
        <a:p>
          <a:r>
            <a:rPr lang="en-US" b="1"/>
            <a:t>Shiny applications:  </a:t>
          </a:r>
          <a:r>
            <a:rPr lang="en-US"/>
            <a:t>Interactive web-based application</a:t>
          </a:r>
        </a:p>
      </dgm:t>
    </dgm:pt>
    <dgm:pt modelId="{56DC6C66-8C89-4DCC-9F6C-B74D81363C49}" type="parTrans" cxnId="{CD11CFC7-A56B-4068-9A7A-69CDA50BF117}">
      <dgm:prSet/>
      <dgm:spPr/>
      <dgm:t>
        <a:bodyPr/>
        <a:lstStyle/>
        <a:p>
          <a:endParaRPr lang="en-US"/>
        </a:p>
      </dgm:t>
    </dgm:pt>
    <dgm:pt modelId="{2F9B68A7-E1D9-46D7-A737-A399A72EBD2E}" type="sibTrans" cxnId="{CD11CFC7-A56B-4068-9A7A-69CDA50BF117}">
      <dgm:prSet/>
      <dgm:spPr/>
      <dgm:t>
        <a:bodyPr/>
        <a:lstStyle/>
        <a:p>
          <a:endParaRPr lang="en-US"/>
        </a:p>
      </dgm:t>
    </dgm:pt>
    <dgm:pt modelId="{D3AB3F0F-15AE-4841-882D-C99D57DBAABA}">
      <dgm:prSet/>
      <dgm:spPr/>
      <dgm:t>
        <a:bodyPr/>
        <a:lstStyle/>
        <a:p>
          <a:r>
            <a:rPr lang="en-US" b="1"/>
            <a:t>MS Word: </a:t>
          </a:r>
          <a:r>
            <a:rPr lang="en-US"/>
            <a:t>Language for Microsoft Word </a:t>
          </a:r>
        </a:p>
      </dgm:t>
    </dgm:pt>
    <dgm:pt modelId="{62BC025E-88AD-40D5-AEF9-0299FD8C3189}" type="parTrans" cxnId="{A77658E1-FC74-4959-9099-BEA7CB4BBF54}">
      <dgm:prSet/>
      <dgm:spPr/>
      <dgm:t>
        <a:bodyPr/>
        <a:lstStyle/>
        <a:p>
          <a:endParaRPr lang="en-US"/>
        </a:p>
      </dgm:t>
    </dgm:pt>
    <dgm:pt modelId="{19C7524B-FFE8-4DF1-8785-6CD8119E194F}" type="sibTrans" cxnId="{A77658E1-FC74-4959-9099-BEA7CB4BBF54}">
      <dgm:prSet/>
      <dgm:spPr/>
      <dgm:t>
        <a:bodyPr/>
        <a:lstStyle/>
        <a:p>
          <a:endParaRPr lang="en-US"/>
        </a:p>
      </dgm:t>
    </dgm:pt>
    <dgm:pt modelId="{71C14D27-05B3-4017-9D3E-0CE408CED65C}">
      <dgm:prSet/>
      <dgm:spPr/>
      <dgm:t>
        <a:bodyPr/>
        <a:lstStyle/>
        <a:p>
          <a:r>
            <a:rPr lang="en-US" b="1"/>
            <a:t>PDF:  </a:t>
          </a:r>
          <a:r>
            <a:rPr lang="en-US"/>
            <a:t>Uses LaTex to generate PDF</a:t>
          </a:r>
        </a:p>
      </dgm:t>
    </dgm:pt>
    <dgm:pt modelId="{C3DFBC8E-1063-4372-B3AD-1CF40D126D42}" type="parTrans" cxnId="{6E88FF94-4348-4FF7-8C7B-C565C1FFB3FD}">
      <dgm:prSet/>
      <dgm:spPr/>
      <dgm:t>
        <a:bodyPr/>
        <a:lstStyle/>
        <a:p>
          <a:endParaRPr lang="en-US"/>
        </a:p>
      </dgm:t>
    </dgm:pt>
    <dgm:pt modelId="{B5F3C87F-6FC6-4CB1-BE0A-4950084898AE}" type="sibTrans" cxnId="{6E88FF94-4348-4FF7-8C7B-C565C1FFB3FD}">
      <dgm:prSet/>
      <dgm:spPr/>
      <dgm:t>
        <a:bodyPr/>
        <a:lstStyle/>
        <a:p>
          <a:endParaRPr lang="en-US"/>
        </a:p>
      </dgm:t>
    </dgm:pt>
    <dgm:pt modelId="{00A5BFA3-E188-48AF-AA31-85BAEB7A0F18}">
      <dgm:prSet/>
      <dgm:spPr/>
      <dgm:t>
        <a:bodyPr/>
        <a:lstStyle/>
        <a:p>
          <a:r>
            <a:rPr lang="en-US" b="1"/>
            <a:t>Presentation:  </a:t>
          </a:r>
          <a:r>
            <a:rPr lang="en-US"/>
            <a:t>Presentation viewer/PDF</a:t>
          </a:r>
        </a:p>
      </dgm:t>
    </dgm:pt>
    <dgm:pt modelId="{6EC7F0D9-D2E3-4916-86A2-483E6C24C334}" type="parTrans" cxnId="{98E49755-5088-4AE3-9D86-D8472390B8E9}">
      <dgm:prSet/>
      <dgm:spPr/>
      <dgm:t>
        <a:bodyPr/>
        <a:lstStyle/>
        <a:p>
          <a:endParaRPr lang="en-US"/>
        </a:p>
      </dgm:t>
    </dgm:pt>
    <dgm:pt modelId="{94FA6422-0C04-48F3-ADFB-0EF89CC85705}" type="sibTrans" cxnId="{98E49755-5088-4AE3-9D86-D8472390B8E9}">
      <dgm:prSet/>
      <dgm:spPr/>
      <dgm:t>
        <a:bodyPr/>
        <a:lstStyle/>
        <a:p>
          <a:endParaRPr lang="en-US"/>
        </a:p>
      </dgm:t>
    </dgm:pt>
    <dgm:pt modelId="{2F0BE371-C3F2-41CA-92AC-8A4B30316F1B}" type="pres">
      <dgm:prSet presAssocID="{4442F815-904A-424C-9D3C-F32FF187A87E}" presName="vert0" presStyleCnt="0">
        <dgm:presLayoutVars>
          <dgm:dir/>
          <dgm:animOne val="branch"/>
          <dgm:animLvl val="lvl"/>
        </dgm:presLayoutVars>
      </dgm:prSet>
      <dgm:spPr/>
    </dgm:pt>
    <dgm:pt modelId="{0E99EB2E-97CE-45A9-87A8-E97AC56A8A6B}" type="pres">
      <dgm:prSet presAssocID="{2D0A6992-EA77-4049-975D-8870CF98784B}" presName="thickLine" presStyleLbl="alignNode1" presStyleIdx="0" presStyleCnt="5"/>
      <dgm:spPr/>
    </dgm:pt>
    <dgm:pt modelId="{7F122699-F4DA-4426-BF58-466931C50F3D}" type="pres">
      <dgm:prSet presAssocID="{2D0A6992-EA77-4049-975D-8870CF98784B}" presName="horz1" presStyleCnt="0"/>
      <dgm:spPr/>
    </dgm:pt>
    <dgm:pt modelId="{F4A77FF5-94E1-4C67-81C3-351241ECABD7}" type="pres">
      <dgm:prSet presAssocID="{2D0A6992-EA77-4049-975D-8870CF98784B}" presName="tx1" presStyleLbl="revTx" presStyleIdx="0" presStyleCnt="5"/>
      <dgm:spPr/>
    </dgm:pt>
    <dgm:pt modelId="{CD7F0BC6-0C01-4B9D-8088-36149553EAC9}" type="pres">
      <dgm:prSet presAssocID="{2D0A6992-EA77-4049-975D-8870CF98784B}" presName="vert1" presStyleCnt="0"/>
      <dgm:spPr/>
    </dgm:pt>
    <dgm:pt modelId="{13A99191-3F35-4126-A079-1B9572A66B6B}" type="pres">
      <dgm:prSet presAssocID="{CBD4EF4E-F660-4BE5-8605-ECB504228E4E}" presName="thickLine" presStyleLbl="alignNode1" presStyleIdx="1" presStyleCnt="5"/>
      <dgm:spPr/>
    </dgm:pt>
    <dgm:pt modelId="{C298FC60-C148-4E9D-8F60-C2BC202A6737}" type="pres">
      <dgm:prSet presAssocID="{CBD4EF4E-F660-4BE5-8605-ECB504228E4E}" presName="horz1" presStyleCnt="0"/>
      <dgm:spPr/>
    </dgm:pt>
    <dgm:pt modelId="{E4DB0B11-C95C-49BB-A4AF-570CFCFA0DC9}" type="pres">
      <dgm:prSet presAssocID="{CBD4EF4E-F660-4BE5-8605-ECB504228E4E}" presName="tx1" presStyleLbl="revTx" presStyleIdx="1" presStyleCnt="5"/>
      <dgm:spPr/>
    </dgm:pt>
    <dgm:pt modelId="{33C3A809-462B-4E9D-A4D1-AA19D614D90E}" type="pres">
      <dgm:prSet presAssocID="{CBD4EF4E-F660-4BE5-8605-ECB504228E4E}" presName="vert1" presStyleCnt="0"/>
      <dgm:spPr/>
    </dgm:pt>
    <dgm:pt modelId="{5386F297-F4A9-40A6-81B8-C18292C7E372}" type="pres">
      <dgm:prSet presAssocID="{D3AB3F0F-15AE-4841-882D-C99D57DBAABA}" presName="thickLine" presStyleLbl="alignNode1" presStyleIdx="2" presStyleCnt="5"/>
      <dgm:spPr/>
    </dgm:pt>
    <dgm:pt modelId="{DC2CAC4A-D9DC-4361-9A4C-A938792AE532}" type="pres">
      <dgm:prSet presAssocID="{D3AB3F0F-15AE-4841-882D-C99D57DBAABA}" presName="horz1" presStyleCnt="0"/>
      <dgm:spPr/>
    </dgm:pt>
    <dgm:pt modelId="{011E1DDB-536A-4428-BDFC-04B57DD7AC87}" type="pres">
      <dgm:prSet presAssocID="{D3AB3F0F-15AE-4841-882D-C99D57DBAABA}" presName="tx1" presStyleLbl="revTx" presStyleIdx="2" presStyleCnt="5"/>
      <dgm:spPr/>
    </dgm:pt>
    <dgm:pt modelId="{6F3ECA2F-0BD0-43F5-83F7-611017012CA8}" type="pres">
      <dgm:prSet presAssocID="{D3AB3F0F-15AE-4841-882D-C99D57DBAABA}" presName="vert1" presStyleCnt="0"/>
      <dgm:spPr/>
    </dgm:pt>
    <dgm:pt modelId="{79754623-5031-4E4A-9FE2-3C439F3D56F8}" type="pres">
      <dgm:prSet presAssocID="{71C14D27-05B3-4017-9D3E-0CE408CED65C}" presName="thickLine" presStyleLbl="alignNode1" presStyleIdx="3" presStyleCnt="5"/>
      <dgm:spPr/>
    </dgm:pt>
    <dgm:pt modelId="{C7535917-09BD-4C2C-AAA4-8EB569F51648}" type="pres">
      <dgm:prSet presAssocID="{71C14D27-05B3-4017-9D3E-0CE408CED65C}" presName="horz1" presStyleCnt="0"/>
      <dgm:spPr/>
    </dgm:pt>
    <dgm:pt modelId="{B8D8F45C-1306-40A3-A84D-BDD1862558DB}" type="pres">
      <dgm:prSet presAssocID="{71C14D27-05B3-4017-9D3E-0CE408CED65C}" presName="tx1" presStyleLbl="revTx" presStyleIdx="3" presStyleCnt="5"/>
      <dgm:spPr/>
    </dgm:pt>
    <dgm:pt modelId="{513339CC-E411-419E-96F8-0678BD4B1C5A}" type="pres">
      <dgm:prSet presAssocID="{71C14D27-05B3-4017-9D3E-0CE408CED65C}" presName="vert1" presStyleCnt="0"/>
      <dgm:spPr/>
    </dgm:pt>
    <dgm:pt modelId="{2A4EC67F-8C5F-4F1E-9707-4A33BB39C9B7}" type="pres">
      <dgm:prSet presAssocID="{00A5BFA3-E188-48AF-AA31-85BAEB7A0F18}" presName="thickLine" presStyleLbl="alignNode1" presStyleIdx="4" presStyleCnt="5"/>
      <dgm:spPr/>
    </dgm:pt>
    <dgm:pt modelId="{50EACABD-7475-4EF7-8A91-D936A288C069}" type="pres">
      <dgm:prSet presAssocID="{00A5BFA3-E188-48AF-AA31-85BAEB7A0F18}" presName="horz1" presStyleCnt="0"/>
      <dgm:spPr/>
    </dgm:pt>
    <dgm:pt modelId="{5ED450B6-F8E7-4784-A1C4-44D94D053DAD}" type="pres">
      <dgm:prSet presAssocID="{00A5BFA3-E188-48AF-AA31-85BAEB7A0F18}" presName="tx1" presStyleLbl="revTx" presStyleIdx="4" presStyleCnt="5"/>
      <dgm:spPr/>
    </dgm:pt>
    <dgm:pt modelId="{82425E30-0E60-4D74-89BC-0720D658EBDC}" type="pres">
      <dgm:prSet presAssocID="{00A5BFA3-E188-48AF-AA31-85BAEB7A0F18}" presName="vert1" presStyleCnt="0"/>
      <dgm:spPr/>
    </dgm:pt>
  </dgm:ptLst>
  <dgm:cxnLst>
    <dgm:cxn modelId="{5B975C16-635E-4F6A-B30A-70F6BEE10C3B}" type="presOf" srcId="{CBD4EF4E-F660-4BE5-8605-ECB504228E4E}" destId="{E4DB0B11-C95C-49BB-A4AF-570CFCFA0DC9}" srcOrd="0" destOrd="0" presId="urn:microsoft.com/office/officeart/2008/layout/LinedList"/>
    <dgm:cxn modelId="{A8E44829-6884-4504-A344-07A104F09E7A}" srcId="{4442F815-904A-424C-9D3C-F32FF187A87E}" destId="{2D0A6992-EA77-4049-975D-8870CF98784B}" srcOrd="0" destOrd="0" parTransId="{83DFF28D-38A7-4078-A26E-115E3421DC74}" sibTransId="{FB63A890-A750-48C2-B0BD-AA28F8568038}"/>
    <dgm:cxn modelId="{CD36F445-DE5F-463E-AD7F-96FA06D4901C}" type="presOf" srcId="{71C14D27-05B3-4017-9D3E-0CE408CED65C}" destId="{B8D8F45C-1306-40A3-A84D-BDD1862558DB}" srcOrd="0" destOrd="0" presId="urn:microsoft.com/office/officeart/2008/layout/LinedList"/>
    <dgm:cxn modelId="{0FB8A56D-9890-43CA-83CF-E077A1134DFC}" type="presOf" srcId="{D3AB3F0F-15AE-4841-882D-C99D57DBAABA}" destId="{011E1DDB-536A-4428-BDFC-04B57DD7AC87}" srcOrd="0" destOrd="0" presId="urn:microsoft.com/office/officeart/2008/layout/LinedList"/>
    <dgm:cxn modelId="{98E49755-5088-4AE3-9D86-D8472390B8E9}" srcId="{4442F815-904A-424C-9D3C-F32FF187A87E}" destId="{00A5BFA3-E188-48AF-AA31-85BAEB7A0F18}" srcOrd="4" destOrd="0" parTransId="{6EC7F0D9-D2E3-4916-86A2-483E6C24C334}" sibTransId="{94FA6422-0C04-48F3-ADFB-0EF89CC85705}"/>
    <dgm:cxn modelId="{6E88FF94-4348-4FF7-8C7B-C565C1FFB3FD}" srcId="{4442F815-904A-424C-9D3C-F32FF187A87E}" destId="{71C14D27-05B3-4017-9D3E-0CE408CED65C}" srcOrd="3" destOrd="0" parTransId="{C3DFBC8E-1063-4372-B3AD-1CF40D126D42}" sibTransId="{B5F3C87F-6FC6-4CB1-BE0A-4950084898AE}"/>
    <dgm:cxn modelId="{1204A5B3-E2B1-4CB9-95F7-EE00EC7094EF}" type="presOf" srcId="{00A5BFA3-E188-48AF-AA31-85BAEB7A0F18}" destId="{5ED450B6-F8E7-4784-A1C4-44D94D053DAD}" srcOrd="0" destOrd="0" presId="urn:microsoft.com/office/officeart/2008/layout/LinedList"/>
    <dgm:cxn modelId="{CD11CFC7-A56B-4068-9A7A-69CDA50BF117}" srcId="{4442F815-904A-424C-9D3C-F32FF187A87E}" destId="{CBD4EF4E-F660-4BE5-8605-ECB504228E4E}" srcOrd="1" destOrd="0" parTransId="{56DC6C66-8C89-4DCC-9F6C-B74D81363C49}" sibTransId="{2F9B68A7-E1D9-46D7-A737-A399A72EBD2E}"/>
    <dgm:cxn modelId="{6FB668DB-6656-4DE7-BF0C-3AF51DC8AF07}" type="presOf" srcId="{2D0A6992-EA77-4049-975D-8870CF98784B}" destId="{F4A77FF5-94E1-4C67-81C3-351241ECABD7}" srcOrd="0" destOrd="0" presId="urn:microsoft.com/office/officeart/2008/layout/LinedList"/>
    <dgm:cxn modelId="{A77658E1-FC74-4959-9099-BEA7CB4BBF54}" srcId="{4442F815-904A-424C-9D3C-F32FF187A87E}" destId="{D3AB3F0F-15AE-4841-882D-C99D57DBAABA}" srcOrd="2" destOrd="0" parTransId="{62BC025E-88AD-40D5-AEF9-0299FD8C3189}" sibTransId="{19C7524B-FFE8-4DF1-8785-6CD8119E194F}"/>
    <dgm:cxn modelId="{5BFF4BE2-C5D5-45D1-A809-21AA336F5EAF}" type="presOf" srcId="{4442F815-904A-424C-9D3C-F32FF187A87E}" destId="{2F0BE371-C3F2-41CA-92AC-8A4B30316F1B}" srcOrd="0" destOrd="0" presId="urn:microsoft.com/office/officeart/2008/layout/LinedList"/>
    <dgm:cxn modelId="{FCC61A22-9ED3-404D-BB2E-6582C209892F}" type="presParOf" srcId="{2F0BE371-C3F2-41CA-92AC-8A4B30316F1B}" destId="{0E99EB2E-97CE-45A9-87A8-E97AC56A8A6B}" srcOrd="0" destOrd="0" presId="urn:microsoft.com/office/officeart/2008/layout/LinedList"/>
    <dgm:cxn modelId="{AE651348-27C4-4082-9587-4D9709C28708}" type="presParOf" srcId="{2F0BE371-C3F2-41CA-92AC-8A4B30316F1B}" destId="{7F122699-F4DA-4426-BF58-466931C50F3D}" srcOrd="1" destOrd="0" presId="urn:microsoft.com/office/officeart/2008/layout/LinedList"/>
    <dgm:cxn modelId="{E03BDC7C-2702-4006-B7A0-322B63C8E9B1}" type="presParOf" srcId="{7F122699-F4DA-4426-BF58-466931C50F3D}" destId="{F4A77FF5-94E1-4C67-81C3-351241ECABD7}" srcOrd="0" destOrd="0" presId="urn:microsoft.com/office/officeart/2008/layout/LinedList"/>
    <dgm:cxn modelId="{7907B920-034A-4E89-A9C8-13EBFCD18CEC}" type="presParOf" srcId="{7F122699-F4DA-4426-BF58-466931C50F3D}" destId="{CD7F0BC6-0C01-4B9D-8088-36149553EAC9}" srcOrd="1" destOrd="0" presId="urn:microsoft.com/office/officeart/2008/layout/LinedList"/>
    <dgm:cxn modelId="{6B55E71C-1E6D-4DFE-B90B-E0A39E667ACB}" type="presParOf" srcId="{2F0BE371-C3F2-41CA-92AC-8A4B30316F1B}" destId="{13A99191-3F35-4126-A079-1B9572A66B6B}" srcOrd="2" destOrd="0" presId="urn:microsoft.com/office/officeart/2008/layout/LinedList"/>
    <dgm:cxn modelId="{1CD3F812-6C8B-49B0-A485-6962C3469CB8}" type="presParOf" srcId="{2F0BE371-C3F2-41CA-92AC-8A4B30316F1B}" destId="{C298FC60-C148-4E9D-8F60-C2BC202A6737}" srcOrd="3" destOrd="0" presId="urn:microsoft.com/office/officeart/2008/layout/LinedList"/>
    <dgm:cxn modelId="{B988686E-0B5E-4A99-AFED-BD6189BA6902}" type="presParOf" srcId="{C298FC60-C148-4E9D-8F60-C2BC202A6737}" destId="{E4DB0B11-C95C-49BB-A4AF-570CFCFA0DC9}" srcOrd="0" destOrd="0" presId="urn:microsoft.com/office/officeart/2008/layout/LinedList"/>
    <dgm:cxn modelId="{5088321E-70CB-4011-9ABD-0D38EC3521FF}" type="presParOf" srcId="{C298FC60-C148-4E9D-8F60-C2BC202A6737}" destId="{33C3A809-462B-4E9D-A4D1-AA19D614D90E}" srcOrd="1" destOrd="0" presId="urn:microsoft.com/office/officeart/2008/layout/LinedList"/>
    <dgm:cxn modelId="{EF79BDD7-4410-4A22-8D6F-9378573CC897}" type="presParOf" srcId="{2F0BE371-C3F2-41CA-92AC-8A4B30316F1B}" destId="{5386F297-F4A9-40A6-81B8-C18292C7E372}" srcOrd="4" destOrd="0" presId="urn:microsoft.com/office/officeart/2008/layout/LinedList"/>
    <dgm:cxn modelId="{295664EB-31B4-4592-AB13-2E6F00BBF3BD}" type="presParOf" srcId="{2F0BE371-C3F2-41CA-92AC-8A4B30316F1B}" destId="{DC2CAC4A-D9DC-4361-9A4C-A938792AE532}" srcOrd="5" destOrd="0" presId="urn:microsoft.com/office/officeart/2008/layout/LinedList"/>
    <dgm:cxn modelId="{88C5BC48-B58E-4A83-AFA3-252020982E2B}" type="presParOf" srcId="{DC2CAC4A-D9DC-4361-9A4C-A938792AE532}" destId="{011E1DDB-536A-4428-BDFC-04B57DD7AC87}" srcOrd="0" destOrd="0" presId="urn:microsoft.com/office/officeart/2008/layout/LinedList"/>
    <dgm:cxn modelId="{857FD0CB-4DCD-4BF1-957E-E3C68CB2782B}" type="presParOf" srcId="{DC2CAC4A-D9DC-4361-9A4C-A938792AE532}" destId="{6F3ECA2F-0BD0-43F5-83F7-611017012CA8}" srcOrd="1" destOrd="0" presId="urn:microsoft.com/office/officeart/2008/layout/LinedList"/>
    <dgm:cxn modelId="{44628E4C-48C6-4183-85FC-A3BA7AE15C44}" type="presParOf" srcId="{2F0BE371-C3F2-41CA-92AC-8A4B30316F1B}" destId="{79754623-5031-4E4A-9FE2-3C439F3D56F8}" srcOrd="6" destOrd="0" presId="urn:microsoft.com/office/officeart/2008/layout/LinedList"/>
    <dgm:cxn modelId="{1D620AB4-219E-4248-A49F-9C280268FBB3}" type="presParOf" srcId="{2F0BE371-C3F2-41CA-92AC-8A4B30316F1B}" destId="{C7535917-09BD-4C2C-AAA4-8EB569F51648}" srcOrd="7" destOrd="0" presId="urn:microsoft.com/office/officeart/2008/layout/LinedList"/>
    <dgm:cxn modelId="{B6D06A52-317E-4751-B871-D23F199C0CE3}" type="presParOf" srcId="{C7535917-09BD-4C2C-AAA4-8EB569F51648}" destId="{B8D8F45C-1306-40A3-A84D-BDD1862558DB}" srcOrd="0" destOrd="0" presId="urn:microsoft.com/office/officeart/2008/layout/LinedList"/>
    <dgm:cxn modelId="{B90C7775-EBB0-4604-BE5C-E21D920291CC}" type="presParOf" srcId="{C7535917-09BD-4C2C-AAA4-8EB569F51648}" destId="{513339CC-E411-419E-96F8-0678BD4B1C5A}" srcOrd="1" destOrd="0" presId="urn:microsoft.com/office/officeart/2008/layout/LinedList"/>
    <dgm:cxn modelId="{F2948B73-1FA3-48DE-88A4-E3E8341EEA2D}" type="presParOf" srcId="{2F0BE371-C3F2-41CA-92AC-8A4B30316F1B}" destId="{2A4EC67F-8C5F-4F1E-9707-4A33BB39C9B7}" srcOrd="8" destOrd="0" presId="urn:microsoft.com/office/officeart/2008/layout/LinedList"/>
    <dgm:cxn modelId="{EBAC3280-286B-4554-9E4F-396EB5ECD7A4}" type="presParOf" srcId="{2F0BE371-C3F2-41CA-92AC-8A4B30316F1B}" destId="{50EACABD-7475-4EF7-8A91-D936A288C069}" srcOrd="9" destOrd="0" presId="urn:microsoft.com/office/officeart/2008/layout/LinedList"/>
    <dgm:cxn modelId="{2ECD55D4-8099-41F0-9112-EB8FC983B47E}" type="presParOf" srcId="{50EACABD-7475-4EF7-8A91-D936A288C069}" destId="{5ED450B6-F8E7-4784-A1C4-44D94D053DAD}" srcOrd="0" destOrd="0" presId="urn:microsoft.com/office/officeart/2008/layout/LinedList"/>
    <dgm:cxn modelId="{0897B67A-1136-4506-97EB-996D22878976}" type="presParOf" srcId="{50EACABD-7475-4EF7-8A91-D936A288C069}" destId="{82425E30-0E60-4D74-89BC-0720D658EB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9EB2E-97CE-45A9-87A8-E97AC56A8A6B}">
      <dsp:nvSpPr>
        <dsp:cNvPr id="0" name=""/>
        <dsp:cNvSpPr/>
      </dsp:nvSpPr>
      <dsp:spPr>
        <a:xfrm>
          <a:off x="0" y="675"/>
          <a:ext cx="4718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77FF5-94E1-4C67-81C3-351241ECABD7}">
      <dsp:nvSpPr>
        <dsp:cNvPr id="0" name=""/>
        <dsp:cNvSpPr/>
      </dsp:nvSpPr>
      <dsp:spPr>
        <a:xfrm>
          <a:off x="0" y="675"/>
          <a:ext cx="4718785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HTML:  </a:t>
          </a:r>
          <a:r>
            <a:rPr lang="en-US" sz="2800" kern="1200"/>
            <a:t>Language for webpages</a:t>
          </a:r>
        </a:p>
      </dsp:txBody>
      <dsp:txXfrm>
        <a:off x="0" y="675"/>
        <a:ext cx="4718785" cy="1105876"/>
      </dsp:txXfrm>
    </dsp:sp>
    <dsp:sp modelId="{13A99191-3F35-4126-A079-1B9572A66B6B}">
      <dsp:nvSpPr>
        <dsp:cNvPr id="0" name=""/>
        <dsp:cNvSpPr/>
      </dsp:nvSpPr>
      <dsp:spPr>
        <a:xfrm>
          <a:off x="0" y="1106552"/>
          <a:ext cx="471878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B0B11-C95C-49BB-A4AF-570CFCFA0DC9}">
      <dsp:nvSpPr>
        <dsp:cNvPr id="0" name=""/>
        <dsp:cNvSpPr/>
      </dsp:nvSpPr>
      <dsp:spPr>
        <a:xfrm>
          <a:off x="0" y="1106552"/>
          <a:ext cx="4718785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Shiny applications:  </a:t>
          </a:r>
          <a:r>
            <a:rPr lang="en-US" sz="2800" kern="1200"/>
            <a:t>Interactive web-based application</a:t>
          </a:r>
        </a:p>
      </dsp:txBody>
      <dsp:txXfrm>
        <a:off x="0" y="1106552"/>
        <a:ext cx="4718785" cy="1105876"/>
      </dsp:txXfrm>
    </dsp:sp>
    <dsp:sp modelId="{5386F297-F4A9-40A6-81B8-C18292C7E372}">
      <dsp:nvSpPr>
        <dsp:cNvPr id="0" name=""/>
        <dsp:cNvSpPr/>
      </dsp:nvSpPr>
      <dsp:spPr>
        <a:xfrm>
          <a:off x="0" y="2212429"/>
          <a:ext cx="471878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1E1DDB-536A-4428-BDFC-04B57DD7AC87}">
      <dsp:nvSpPr>
        <dsp:cNvPr id="0" name=""/>
        <dsp:cNvSpPr/>
      </dsp:nvSpPr>
      <dsp:spPr>
        <a:xfrm>
          <a:off x="0" y="2212429"/>
          <a:ext cx="4718785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MS Word: </a:t>
          </a:r>
          <a:r>
            <a:rPr lang="en-US" sz="2800" kern="1200"/>
            <a:t>Language for Microsoft Word </a:t>
          </a:r>
        </a:p>
      </dsp:txBody>
      <dsp:txXfrm>
        <a:off x="0" y="2212429"/>
        <a:ext cx="4718785" cy="1105876"/>
      </dsp:txXfrm>
    </dsp:sp>
    <dsp:sp modelId="{79754623-5031-4E4A-9FE2-3C439F3D56F8}">
      <dsp:nvSpPr>
        <dsp:cNvPr id="0" name=""/>
        <dsp:cNvSpPr/>
      </dsp:nvSpPr>
      <dsp:spPr>
        <a:xfrm>
          <a:off x="0" y="3318305"/>
          <a:ext cx="471878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8F45C-1306-40A3-A84D-BDD1862558DB}">
      <dsp:nvSpPr>
        <dsp:cNvPr id="0" name=""/>
        <dsp:cNvSpPr/>
      </dsp:nvSpPr>
      <dsp:spPr>
        <a:xfrm>
          <a:off x="0" y="3318305"/>
          <a:ext cx="4718785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PDF:  </a:t>
          </a:r>
          <a:r>
            <a:rPr lang="en-US" sz="2800" kern="1200"/>
            <a:t>Uses LaTex to generate PDF</a:t>
          </a:r>
        </a:p>
      </dsp:txBody>
      <dsp:txXfrm>
        <a:off x="0" y="3318305"/>
        <a:ext cx="4718785" cy="1105876"/>
      </dsp:txXfrm>
    </dsp:sp>
    <dsp:sp modelId="{2A4EC67F-8C5F-4F1E-9707-4A33BB39C9B7}">
      <dsp:nvSpPr>
        <dsp:cNvPr id="0" name=""/>
        <dsp:cNvSpPr/>
      </dsp:nvSpPr>
      <dsp:spPr>
        <a:xfrm>
          <a:off x="0" y="4424182"/>
          <a:ext cx="471878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450B6-F8E7-4784-A1C4-44D94D053DAD}">
      <dsp:nvSpPr>
        <dsp:cNvPr id="0" name=""/>
        <dsp:cNvSpPr/>
      </dsp:nvSpPr>
      <dsp:spPr>
        <a:xfrm>
          <a:off x="0" y="4424182"/>
          <a:ext cx="4718785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Presentation:  </a:t>
          </a:r>
          <a:r>
            <a:rPr lang="en-US" sz="2800" kern="1200"/>
            <a:t>Presentation viewer/PDF</a:t>
          </a:r>
        </a:p>
      </dsp:txBody>
      <dsp:txXfrm>
        <a:off x="0" y="4424182"/>
        <a:ext cx="4718785" cy="1105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2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9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5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4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8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46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8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3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2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1F2E2-EE97-4658-B4A4-966929EA503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DF74C-B294-4366-B6E8-E3C5280D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0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en.wikipedia.org/wiki/Microsoft_Wor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85F7-B990-454B-8B31-FFD11321F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460" y="136959"/>
            <a:ext cx="306548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700"/>
              <a:t>Dynamic Reporting with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D0D8C-42F9-4E4E-AAC5-5BDA551B7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592" y="4750893"/>
            <a:ext cx="4258797" cy="11478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600"/>
              <a:t>U.S. Fish and Wildlife Service</a:t>
            </a:r>
            <a:endParaRPr lang="en-US" sz="1600">
              <a:ea typeface="Calibri"/>
              <a:cs typeface="Calibri"/>
            </a:endParaRPr>
          </a:p>
          <a:p>
            <a:pPr algn="l"/>
            <a:r>
              <a:rPr lang="en-US" sz="1600"/>
              <a:t>Jason Ross</a:t>
            </a:r>
            <a:endParaRPr lang="en-US" sz="1600">
              <a:ea typeface="Calibri"/>
              <a:cs typeface="Calibri"/>
            </a:endParaRPr>
          </a:p>
          <a:p>
            <a:pPr algn="l"/>
            <a:r>
              <a:rPr lang="en-US" sz="1600"/>
              <a:t>Ashland Fish and Wildlife Conservation Office, Ashland WI.</a:t>
            </a:r>
            <a:endParaRPr lang="en-US" sz="1600">
              <a:ea typeface="Calibri"/>
              <a:cs typeface="Calibri"/>
            </a:endParaRPr>
          </a:p>
          <a:p>
            <a:pPr algn="l"/>
            <a:r>
              <a:rPr lang="en-US" sz="1600"/>
              <a:t>Jacob Cochran</a:t>
            </a:r>
            <a:endParaRPr lang="en-US" sz="1600">
              <a:ea typeface="Calibri"/>
              <a:cs typeface="Calibri"/>
            </a:endParaRPr>
          </a:p>
          <a:p>
            <a:pPr algn="l"/>
            <a:r>
              <a:rPr lang="en-US" sz="1600"/>
              <a:t>Lower Great Lakes Fish and Wildlife Conservation Office, Basom, NY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2" descr="File:US-FWS-logo.png - Wikimedia Commons">
            <a:extLst>
              <a:ext uri="{FF2B5EF4-FFF2-40B4-BE49-F238E27FC236}">
                <a16:creationId xmlns:a16="http://schemas.microsoft.com/office/drawing/2014/main" id="{C1C5BBCC-94DE-4134-AF90-5464DDEC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" r="3976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E6C4756-05D9-04BE-C05D-4DC9125CD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00" y="3027788"/>
            <a:ext cx="1287000" cy="14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2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E4037-AE6B-490E-B5A0-A15D28CF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02" y="448200"/>
            <a:ext cx="3644550" cy="19293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/>
              <a:t>Anatomy of an R Markdown File: </a:t>
            </a:r>
            <a:br>
              <a:rPr lang="en-US" sz="4000"/>
            </a:br>
            <a:r>
              <a:rPr lang="en-US" sz="4000" b="1"/>
              <a:t>Code Chunks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59251" y="1415034"/>
            <a:ext cx="1554480" cy="13716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FC63-DC20-4DEF-A6D8-80FA682D0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947" y="457200"/>
            <a:ext cx="4874706" cy="192938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r>
              <a:rPr lang="en-US">
                <a:cs typeface="Times New Roman"/>
              </a:rPr>
              <a:t>What makes .RMDs so great!</a:t>
            </a:r>
            <a:endParaRPr lang="en-US">
              <a:ea typeface="Calibri"/>
              <a:cs typeface="Times New Roman"/>
            </a:endParaRP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Calibri"/>
                <a:cs typeface="Times New Roman"/>
              </a:rPr>
              <a:t>Knitting environment, code input and chunk options</a:t>
            </a:r>
            <a:endParaRPr lang="en-US">
              <a:latin typeface="Calibri"/>
              <a:ea typeface="Calibri"/>
              <a:cs typeface="Times New Roman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60B8F85-CD08-AC91-924C-5CFF228F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758" y="2612957"/>
            <a:ext cx="4596084" cy="190894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02F3432-0A57-70BB-0FB6-B71DCA7B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2" y="4820875"/>
            <a:ext cx="7782084" cy="18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0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4037-AE6B-490E-B5A0-A15D28CF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3708114" cy="1622321"/>
          </a:xfrm>
        </p:spPr>
        <p:txBody>
          <a:bodyPr>
            <a:normAutofit/>
          </a:bodyPr>
          <a:lstStyle/>
          <a:p>
            <a:r>
              <a:rPr lang="en-US" sz="3700"/>
              <a:t>Anatomy of an R Markdown File: </a:t>
            </a:r>
            <a:br>
              <a:rPr lang="en-US" sz="3700"/>
            </a:br>
            <a:r>
              <a:rPr lang="en-US" sz="3700" b="1"/>
              <a:t>Document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FC63-DC20-4DEF-A6D8-80FA682D0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97" y="2915400"/>
            <a:ext cx="4050113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cs typeface="Times New Roman"/>
              </a:rPr>
              <a:t>Sections and containers</a:t>
            </a:r>
            <a:endParaRPr lang="en-US" sz="2800">
              <a:ea typeface="Calibri"/>
              <a:cs typeface="Times New Roman"/>
            </a:endParaRP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endParaRPr lang="en-US" sz="2800">
              <a:latin typeface="Calibri" panose="020F0502020204030204"/>
              <a:ea typeface="Calibri" panose="020F0502020204030204" pitchFamily="34" charset="0"/>
              <a:cs typeface="Times New Roman"/>
            </a:endParaRP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latin typeface="Calibri"/>
                <a:ea typeface="Calibri"/>
                <a:cs typeface="Times New Roman"/>
              </a:rPr>
              <a:t>Particularly useful in formatting/styling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endParaRPr lang="en-US" sz="2100"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endParaRPr lang="en-US" sz="2100"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712" y="0"/>
            <a:ext cx="457428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186" y="557784"/>
            <a:ext cx="3847653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F08E76-0890-BC06-3DF3-07395ABB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87" y="833418"/>
            <a:ext cx="2989537" cy="5187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467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65B-5FF1-4ECF-9B07-D3399665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Document 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A9E86-773D-4D04-ABF5-B563ADB46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>
                <a:cs typeface="Times New Roman"/>
              </a:rPr>
              <a:t>Depends on the output.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800">
              <a:cs typeface="Times New Roman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>
                <a:cs typeface="Times New Roman"/>
              </a:rPr>
              <a:t>Headers: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800">
              <a:cs typeface="Times New Roman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800">
              <a:cs typeface="Times New Roman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800">
              <a:cs typeface="Times New Roman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800">
              <a:cs typeface="Times New Roman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>
                <a:cs typeface="Times New Roman"/>
              </a:rPr>
              <a:t>Emphasis: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D41F7C-5F60-B9B8-F81D-4DBD300E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38" y="2680163"/>
            <a:ext cx="1076325" cy="120967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8A05326-D395-6D7B-118C-3EF2E33A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0" y="4790919"/>
            <a:ext cx="4426200" cy="144316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8D5177-B71E-F2EF-C909-DCA188000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00" y="4498928"/>
            <a:ext cx="4336200" cy="1901143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CA3163-40C5-B106-87EE-A07C54985A62}"/>
              </a:ext>
            </a:extLst>
          </p:cNvPr>
          <p:cNvSpPr txBox="1"/>
          <p:nvPr/>
        </p:nvSpPr>
        <p:spPr>
          <a:xfrm>
            <a:off x="6053400" y="4127400"/>
            <a:ext cx="898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Output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72E8648-40DE-FE6B-3B4E-6DEC62E9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400" y="2713279"/>
            <a:ext cx="4021200" cy="1125441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61B425-441B-91DE-DE7D-E47F44D01F0B}"/>
              </a:ext>
            </a:extLst>
          </p:cNvPr>
          <p:cNvSpPr txBox="1"/>
          <p:nvPr/>
        </p:nvSpPr>
        <p:spPr>
          <a:xfrm>
            <a:off x="5720400" y="2210399"/>
            <a:ext cx="898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08D872-1DA0-EE67-06C9-702755176F03}"/>
              </a:ext>
            </a:extLst>
          </p:cNvPr>
          <p:cNvCxnSpPr/>
          <p:nvPr/>
        </p:nvCxnSpPr>
        <p:spPr>
          <a:xfrm flipV="1">
            <a:off x="3155980" y="3282620"/>
            <a:ext cx="707400" cy="3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4959FD-1D9B-291F-D73D-9E0116ED6B47}"/>
              </a:ext>
            </a:extLst>
          </p:cNvPr>
          <p:cNvCxnSpPr>
            <a:cxnSpLocks/>
          </p:cNvCxnSpPr>
          <p:nvPr/>
        </p:nvCxnSpPr>
        <p:spPr>
          <a:xfrm flipV="1">
            <a:off x="4199979" y="5640620"/>
            <a:ext cx="419400" cy="3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228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4BC7-8C8E-2C23-CF2D-28AB6BA2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General Document Styling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F1D4A-9351-4825-C64A-1E142793D8D8}"/>
              </a:ext>
            </a:extLst>
          </p:cNvPr>
          <p:cNvSpPr txBox="1"/>
          <p:nvPr/>
        </p:nvSpPr>
        <p:spPr>
          <a:xfrm>
            <a:off x="1029419" y="1863306"/>
            <a:ext cx="989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Lists: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245FD-F6D7-BD27-779C-7C111ACAA74A}"/>
              </a:ext>
            </a:extLst>
          </p:cNvPr>
          <p:cNvSpPr txBox="1"/>
          <p:nvPr/>
        </p:nvSpPr>
        <p:spPr>
          <a:xfrm>
            <a:off x="6090249" y="1460739"/>
            <a:ext cx="9460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Output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468BEAA-E9EC-FBF2-D62A-E703B7CF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910" y="1817834"/>
            <a:ext cx="4080294" cy="2273426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74B214B-047A-0A14-5A7E-196313B4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1" y="2414731"/>
            <a:ext cx="4295955" cy="15972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9E52C3-1550-83BC-30EE-3F5B76A9B434}"/>
              </a:ext>
            </a:extLst>
          </p:cNvPr>
          <p:cNvCxnSpPr/>
          <p:nvPr/>
        </p:nvCxnSpPr>
        <p:spPr>
          <a:xfrm flipV="1">
            <a:off x="4148017" y="3167601"/>
            <a:ext cx="707400" cy="3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3DFCF3-B4E9-B22B-6B2D-424B9BE9A163}"/>
              </a:ext>
            </a:extLst>
          </p:cNvPr>
          <p:cNvSpPr txBox="1"/>
          <p:nvPr/>
        </p:nvSpPr>
        <p:spPr>
          <a:xfrm>
            <a:off x="626852" y="4652513"/>
            <a:ext cx="14061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Hyperlinks: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E402D-5CD4-394F-B95D-A23D1E3CC1A9}"/>
              </a:ext>
            </a:extLst>
          </p:cNvPr>
          <p:cNvSpPr txBox="1"/>
          <p:nvPr/>
        </p:nvSpPr>
        <p:spPr>
          <a:xfrm>
            <a:off x="6535947" y="4609382"/>
            <a:ext cx="989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Output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1C13AA5-69F4-7995-5F05-818DD9D2F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9" r="15000" b="-1299"/>
          <a:stretch/>
        </p:blipFill>
        <p:spPr>
          <a:xfrm>
            <a:off x="37380" y="5165023"/>
            <a:ext cx="5015253" cy="1200597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E6DC872-32F6-83AE-91B0-6F438DCE9C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2" r="13427" b="-1282"/>
          <a:stretch/>
        </p:blipFill>
        <p:spPr>
          <a:xfrm>
            <a:off x="5438867" y="5167792"/>
            <a:ext cx="3596345" cy="1195081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D97531-406A-2BCB-F2F7-2684A7365E85}"/>
              </a:ext>
            </a:extLst>
          </p:cNvPr>
          <p:cNvCxnSpPr/>
          <p:nvPr/>
        </p:nvCxnSpPr>
        <p:spPr>
          <a:xfrm flipV="1">
            <a:off x="4852508" y="5755526"/>
            <a:ext cx="707400" cy="3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4BC7-8C8E-2C23-CF2D-28AB6BA2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General Document Styling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F1D4A-9351-4825-C64A-1E142793D8D8}"/>
              </a:ext>
            </a:extLst>
          </p:cNvPr>
          <p:cNvSpPr txBox="1"/>
          <p:nvPr/>
        </p:nvSpPr>
        <p:spPr>
          <a:xfrm>
            <a:off x="813759" y="1949570"/>
            <a:ext cx="26856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Mathematical Formulas: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245FD-F6D7-BD27-779C-7C111ACAA74A}"/>
              </a:ext>
            </a:extLst>
          </p:cNvPr>
          <p:cNvSpPr txBox="1"/>
          <p:nvPr/>
        </p:nvSpPr>
        <p:spPr>
          <a:xfrm>
            <a:off x="6047117" y="4580626"/>
            <a:ext cx="9460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9E52C3-1550-83BC-30EE-3F5B76A9B434}"/>
              </a:ext>
            </a:extLst>
          </p:cNvPr>
          <p:cNvCxnSpPr/>
          <p:nvPr/>
        </p:nvCxnSpPr>
        <p:spPr>
          <a:xfrm>
            <a:off x="4291790" y="4249502"/>
            <a:ext cx="2910" cy="6865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>
            <a:extLst>
              <a:ext uri="{FF2B5EF4-FFF2-40B4-BE49-F238E27FC236}">
                <a16:creationId xmlns:a16="http://schemas.microsoft.com/office/drawing/2014/main" id="{E5487B4E-EEAF-0708-6363-5E9FAB07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6" y="2669712"/>
            <a:ext cx="6955765" cy="1259786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3AAAF5C-5C6B-DBAD-86DE-0FAD08D5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0" y="5045736"/>
            <a:ext cx="6797614" cy="1352908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73906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E7ADA-DC6E-4BCB-A6D8-0452B26A9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66" y="471906"/>
            <a:ext cx="3874452" cy="1674904"/>
          </a:xfrm>
        </p:spPr>
        <p:txBody>
          <a:bodyPr anchor="ctr">
            <a:normAutofit/>
          </a:bodyPr>
          <a:lstStyle/>
          <a:p>
            <a:r>
              <a:rPr lang="en-US">
                <a:cs typeface="Calibri Light"/>
              </a:rPr>
              <a:t>What about R Notebooks?</a:t>
            </a:r>
            <a:endParaRPr lang="en-US" sz="4000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B5987C-A768-1B26-0C86-F4B60D32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74" y="2872152"/>
            <a:ext cx="8336677" cy="3685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F126E2-1070-B326-8527-F06F51A000ED}"/>
              </a:ext>
            </a:extLst>
          </p:cNvPr>
          <p:cNvSpPr txBox="1"/>
          <p:nvPr/>
        </p:nvSpPr>
        <p:spPr>
          <a:xfrm>
            <a:off x="4037400" y="284399"/>
            <a:ext cx="5209199" cy="2267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R Markdown = File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R Notebook = Way to work with R Markdown Files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Interactive execution of code chunks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>
                <a:ea typeface="Calibri"/>
                <a:cs typeface="Calibri"/>
              </a:rPr>
              <a:t>Organize analysis and outputs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>
                <a:ea typeface="Calibri"/>
                <a:cs typeface="Calibri"/>
              </a:rPr>
              <a:t>Render to Word, PDF, and 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1878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E0563-B7AC-45C5-921B-B5C542CA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70" y="856180"/>
            <a:ext cx="342043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Considerations</a:t>
            </a:r>
            <a:endParaRPr lang="en-US" sz="4000">
              <a:ea typeface="Calibri Light"/>
              <a:cs typeface="Calibri Ligh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090569"/>
            <a:ext cx="32232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FBC73-F04B-4210-B9C0-79C3BDC9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625" y="2431146"/>
            <a:ext cx="3980285" cy="397958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600"/>
              <a:t>KISS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/>
              <a:t>Less chances for package failures</a:t>
            </a:r>
            <a:endParaRPr lang="en-US" sz="1600">
              <a:ea typeface="Calibri"/>
              <a:cs typeface="Calibri"/>
            </a:endParaRPr>
          </a:p>
          <a:p>
            <a:pPr lvl="1"/>
            <a:endParaRPr lang="en-US" sz="1600">
              <a:ea typeface="Calibri"/>
              <a:cs typeface="Calibri"/>
            </a:endParaRPr>
          </a:p>
          <a:p>
            <a:r>
              <a:rPr lang="en-US" sz="1600"/>
              <a:t>Strive for full automation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/>
              <a:t>Set up document for success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/>
              <a:t>Reduce the errors by manually making updates</a:t>
            </a:r>
            <a:endParaRPr lang="en-US" sz="1600">
              <a:ea typeface="Calibri"/>
              <a:cs typeface="Calibri"/>
            </a:endParaRPr>
          </a:p>
          <a:p>
            <a:pPr lvl="2"/>
            <a:r>
              <a:rPr lang="en-US" sz="1600"/>
              <a:t>E.g., Year, number of samples, location names, etc.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/>
              <a:t>Generalize where you can</a:t>
            </a:r>
            <a:endParaRPr lang="en-US" sz="1600">
              <a:ea typeface="Calibri"/>
              <a:cs typeface="Calibri"/>
            </a:endParaRPr>
          </a:p>
          <a:p>
            <a:pPr lvl="2"/>
            <a:r>
              <a:rPr lang="en-US" sz="1600"/>
              <a:t>Specificity may require updating paragraphs or code</a:t>
            </a:r>
            <a:endParaRPr lang="en-US" sz="1600">
              <a:ea typeface="Calibri"/>
              <a:cs typeface="Calibri"/>
            </a:endParaRPr>
          </a:p>
          <a:p>
            <a:pPr lvl="2"/>
            <a:endParaRPr lang="en-US" sz="1600">
              <a:ea typeface="Calibri"/>
              <a:cs typeface="Calibri"/>
            </a:endParaRPr>
          </a:p>
          <a:p>
            <a:r>
              <a:rPr lang="en-US" sz="1600"/>
              <a:t>Gold Standard for Automation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/>
              <a:t>Update YAML and hit Run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513853"/>
            <a:ext cx="4507025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88CAF2-80FD-A44D-8431-B0C1BAFB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7" r="11995" b="2"/>
          <a:stretch/>
        </p:blipFill>
        <p:spPr>
          <a:xfrm>
            <a:off x="4483341" y="799352"/>
            <a:ext cx="4069057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5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CBC10-8C4A-4B4C-B361-299270F2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87" y="112397"/>
            <a:ext cx="5041066" cy="1640180"/>
          </a:xfrm>
        </p:spPr>
        <p:txBody>
          <a:bodyPr anchor="b">
            <a:noAutofit/>
          </a:bodyPr>
          <a:lstStyle/>
          <a:p>
            <a:r>
              <a:rPr lang="en-US" sz="4000" dirty="0">
                <a:cs typeface="Calibri Light"/>
              </a:rPr>
              <a:t>Facility Status Reporting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ACF3A-32C5-4C6E-98BB-4400253F5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87" y="1964821"/>
            <a:ext cx="5176067" cy="397878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cs typeface="Calibri"/>
              </a:rPr>
              <a:t>Covid-19 Incident Management Team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r>
              <a:rPr lang="en-US" sz="2000">
                <a:cs typeface="Calibri"/>
              </a:rPr>
              <a:t>The White House's push to "Open" public lands!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r>
              <a:rPr lang="en-US" sz="2000">
                <a:cs typeface="Calibri"/>
              </a:rPr>
              <a:t>Pressure on FWS leadership to track facility status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r>
              <a:rPr lang="en-US" sz="2000">
                <a:cs typeface="Calibri"/>
              </a:rPr>
              <a:t>The previous excel based workflow was insufficient and time consuming – hours per day! 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CFDC728-162F-FFD0-7A4D-804258E3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129" y="1963271"/>
            <a:ext cx="2823882" cy="28238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1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D1B6C-381B-6B47-4673-EB9A3649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50" y="528600"/>
            <a:ext cx="3272505" cy="13308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kern="1200">
                <a:latin typeface="+mj-lt"/>
                <a:ea typeface="+mj-ea"/>
                <a:cs typeface="+mj-cs"/>
              </a:rPr>
              <a:t>The R Markdown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CFA6B-CF90-AD7E-D76E-699FF20B1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774" y="2194102"/>
            <a:ext cx="332625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Streamlined data sources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Created an R Markdown Report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Provide daily updates to leadership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FWS Director appreciated format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2C1580E-2170-9BF9-1475-C4C7CEF5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49" y="661916"/>
            <a:ext cx="4072442" cy="555790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61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79" y="347471"/>
            <a:ext cx="8325612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802E7-34FB-4457-8E63-3C911DA5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Great Lakes AIS Early Detection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EC688-5360-4B5E-A404-0E20B9999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5" r="12641" b="-1"/>
          <a:stretch/>
        </p:blipFill>
        <p:spPr>
          <a:xfrm>
            <a:off x="630936" y="2516777"/>
            <a:ext cx="4677156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47809-13C0-417D-A195-EA162370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136" y="2516777"/>
            <a:ext cx="3392928" cy="3660185"/>
          </a:xfrm>
        </p:spPr>
        <p:txBody>
          <a:bodyPr anchor="ctr">
            <a:normAutofit/>
          </a:bodyPr>
          <a:lstStyle/>
          <a:p>
            <a:r>
              <a:rPr lang="en-US" sz="1900"/>
              <a:t>4 offices working independently to deliver EDM Program</a:t>
            </a:r>
          </a:p>
          <a:p>
            <a:pPr lvl="1"/>
            <a:r>
              <a:rPr lang="en-US" sz="1900"/>
              <a:t>Field work</a:t>
            </a:r>
            <a:endParaRPr lang="en-US" sz="1900">
              <a:ea typeface="Calibri"/>
              <a:cs typeface="Calibri"/>
            </a:endParaRPr>
          </a:p>
          <a:p>
            <a:pPr lvl="1"/>
            <a:r>
              <a:rPr lang="en-US" sz="1900"/>
              <a:t>Data management</a:t>
            </a:r>
            <a:endParaRPr lang="en-US" sz="1900">
              <a:ea typeface="Calibri"/>
              <a:cs typeface="Calibri"/>
            </a:endParaRPr>
          </a:p>
          <a:p>
            <a:pPr lvl="1"/>
            <a:r>
              <a:rPr lang="en-US" sz="1900"/>
              <a:t>Reporting</a:t>
            </a:r>
            <a:endParaRPr lang="en-US" sz="1900">
              <a:ea typeface="Calibri"/>
              <a:cs typeface="Calibri"/>
            </a:endParaRPr>
          </a:p>
          <a:p>
            <a:pPr lvl="1"/>
            <a:endParaRPr lang="en-US" sz="1900"/>
          </a:p>
          <a:p>
            <a:r>
              <a:rPr lang="en-US" sz="1900"/>
              <a:t>A need to consolidate data to generate a unified annual report</a:t>
            </a:r>
            <a:endParaRPr lang="en-US" sz="1900">
              <a:ea typeface="Calibri"/>
              <a:cs typeface="Calibri"/>
            </a:endParaRP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81108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A3407-D0D2-46E5-A955-D1D6FF96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4531-6B52-4F91-AB14-78DBF8D2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88" y="2490436"/>
            <a:ext cx="7360876" cy="4173842"/>
          </a:xfrm>
        </p:spPr>
        <p:txBody>
          <a:bodyPr anchor="ctr">
            <a:normAutofit lnSpcReduction="10000"/>
          </a:bodyPr>
          <a:lstStyle/>
          <a:p>
            <a:r>
              <a:rPr lang="en-US" sz="2400"/>
              <a:t>Introduction to R Markdown</a:t>
            </a:r>
          </a:p>
          <a:p>
            <a:pPr lvl="1"/>
            <a:r>
              <a:rPr lang="en-US"/>
              <a:t>Nuts and bolts</a:t>
            </a:r>
          </a:p>
          <a:p>
            <a:r>
              <a:rPr lang="en-US" sz="2400"/>
              <a:t>You will have to knowledge to start your own </a:t>
            </a:r>
          </a:p>
          <a:p>
            <a:r>
              <a:rPr lang="en-US" sz="2400"/>
              <a:t>Virtual office hours</a:t>
            </a:r>
          </a:p>
          <a:p>
            <a:pPr lvl="1"/>
            <a:r>
              <a:rPr lang="en-US"/>
              <a:t>Answer questions</a:t>
            </a:r>
          </a:p>
          <a:p>
            <a:pPr lvl="1"/>
            <a:r>
              <a:rPr lang="en-US"/>
              <a:t>Showcase your new report</a:t>
            </a:r>
          </a:p>
          <a:p>
            <a:endParaRPr lang="en-US" sz="2400"/>
          </a:p>
          <a:p>
            <a:pPr marL="0" indent="0">
              <a:buNone/>
            </a:pPr>
            <a:r>
              <a:rPr lang="en-US" sz="2400" b="1"/>
              <a:t>Disclaimer:  </a:t>
            </a:r>
            <a:r>
              <a:rPr lang="en-US" sz="2400"/>
              <a:t>Jake and I have done a fair amount of work with R Markdown, but we certainly do not have all of the answers.  R Markdown is a big world and we have probably only scratched the surface on the capabilities!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603CAF5-1B11-0A0B-0CE8-8175BF31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00" y="2721360"/>
            <a:ext cx="1510200" cy="1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4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02E7-34FB-4457-8E63-3C911DA5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Great Lakes AIS Early Detection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47809-13C0-417D-A195-EA1623703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Team</a:t>
            </a:r>
          </a:p>
          <a:p>
            <a:pPr lvl="1"/>
            <a:r>
              <a:rPr lang="en-US"/>
              <a:t>Standardized workflows</a:t>
            </a:r>
          </a:p>
          <a:p>
            <a:pPr lvl="1"/>
            <a:r>
              <a:rPr lang="en-US"/>
              <a:t>Data management</a:t>
            </a:r>
          </a:p>
          <a:p>
            <a:pPr lvl="1"/>
            <a:r>
              <a:rPr lang="en-US"/>
              <a:t>Unified annual report</a:t>
            </a:r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BEB7C2-511A-44DF-A8CF-D957DAEE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38256"/>
            <a:ext cx="4244056" cy="247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FD2BE4-03FF-332C-48CC-D3FE5DEDE84B}"/>
              </a:ext>
            </a:extLst>
          </p:cNvPr>
          <p:cNvGrpSpPr/>
          <p:nvPr/>
        </p:nvGrpSpPr>
        <p:grpSpPr>
          <a:xfrm>
            <a:off x="5211403" y="1540346"/>
            <a:ext cx="3599570" cy="5073164"/>
            <a:chOff x="5211403" y="1540346"/>
            <a:chExt cx="3599570" cy="50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F6D6A5-D7D8-41FB-8158-B682F2AD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1403" y="1540346"/>
              <a:ext cx="2743200" cy="35347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725216-6F30-4EE0-B9ED-E2EEC142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773" y="3081543"/>
              <a:ext cx="2743200" cy="35319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7564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175A65-42BE-4FDF-8AD0-5AC1CB9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6ED5B-4851-4B1E-8978-481E9AAD3D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7"/>
          <a:stretch/>
        </p:blipFill>
        <p:spPr>
          <a:xfrm>
            <a:off x="20" y="-3"/>
            <a:ext cx="9141566" cy="6858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10632DF-23BE-46DE-A6CF-0DB35B6B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6323" b="-3"/>
          <a:stretch/>
        </p:blipFill>
        <p:spPr>
          <a:xfrm>
            <a:off x="3305133" y="6"/>
            <a:ext cx="3075966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9D5F80-5165-43B3-9BBB-80D268B253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0" r="17838" b="3"/>
          <a:stretch/>
        </p:blipFill>
        <p:spPr>
          <a:xfrm>
            <a:off x="20" y="277469"/>
            <a:ext cx="3414533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8DA62-8AA8-49B3-BA3E-9878E7A2C1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91" r="37407" b="-4"/>
          <a:stretch/>
        </p:blipFill>
        <p:spPr>
          <a:xfrm>
            <a:off x="6489805" y="-2"/>
            <a:ext cx="2654195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AC11B-E3C9-4044-B327-72E5785D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554" y="4296938"/>
            <a:ext cx="5100792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latin typeface="+mj-lt"/>
                <a:ea typeface="+mj-ea"/>
                <a:cs typeface="+mj-cs"/>
              </a:rPr>
              <a:t>Microsoft Word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513806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C11B-E3C9-4044-B327-72E5785D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5066"/>
            <a:ext cx="8192729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PDF Demonstration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85BC7A3-5366-CEE9-F488-DFC69E26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6" r="173" b="9"/>
          <a:stretch/>
        </p:blipFill>
        <p:spPr>
          <a:xfrm>
            <a:off x="20" y="10"/>
            <a:ext cx="3044932" cy="424280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3520F3F-96D5-582F-C021-B20913528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7" r="7103" b="9"/>
          <a:stretch/>
        </p:blipFill>
        <p:spPr>
          <a:xfrm>
            <a:off x="3067861" y="-1"/>
            <a:ext cx="3047189" cy="424281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66CCC84-C1BD-9F56-F924-98FE041CE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2" r="497" b="9"/>
          <a:stretch/>
        </p:blipFill>
        <p:spPr>
          <a:xfrm>
            <a:off x="6099048" y="10"/>
            <a:ext cx="3044952" cy="424280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4242136"/>
            <a:ext cx="9144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7189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378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16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F14A2-B327-699D-737E-3DB93E0A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14" y="5091762"/>
            <a:ext cx="5613590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>
                <a:solidFill>
                  <a:srgbClr val="FFFFFF"/>
                </a:solidFill>
              </a:rPr>
              <a:t>Western Snowy Plover Exercise!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87F5EE6-5E8E-C0C0-0230-D28C63A1C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8" b="3"/>
          <a:stretch/>
        </p:blipFill>
        <p:spPr>
          <a:xfrm>
            <a:off x="240030" y="320040"/>
            <a:ext cx="8661654" cy="4462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8">
            <a:extLst>
              <a:ext uri="{FF2B5EF4-FFF2-40B4-BE49-F238E27FC236}">
                <a16:creationId xmlns:a16="http://schemas.microsoft.com/office/drawing/2014/main" id="{A5274E59-5447-6A40-42CE-F8A94936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00" y="4964400"/>
            <a:ext cx="1420200" cy="14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38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4A2B216-4019-A84B-A1E5-774781616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9" r="14185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2E0E7-6F35-D9B0-9DA1-56E2113D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  <a:t>Q &amp; A Session!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96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1DDF-70EE-4E3C-A47C-1B54F175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629122" cy="1622321"/>
          </a:xfrm>
        </p:spPr>
        <p:txBody>
          <a:bodyPr>
            <a:normAutofit/>
          </a:bodyPr>
          <a:lstStyle/>
          <a:p>
            <a:r>
              <a:rPr lang="en-US" sz="3700" dirty="0"/>
              <a:t>What is R Markdown </a:t>
            </a:r>
            <a:endParaRPr lang="en-US" sz="37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3A085-5253-4C86-BABE-A9644F8D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5" y="2246004"/>
            <a:ext cx="3414219" cy="41481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/>
              <a:t>Base R: </a:t>
            </a:r>
            <a:endParaRPr lang="en-US" sz="2000" b="1">
              <a:ea typeface="Calibri"/>
              <a:cs typeface="Calibri"/>
            </a:endParaRPr>
          </a:p>
          <a:p>
            <a:pPr lvl="1"/>
            <a:r>
              <a:rPr lang="en-US" sz="2000"/>
              <a:t>A free open-source environment for computing statistics or graphics</a:t>
            </a:r>
            <a:endParaRPr lang="en-US" sz="2000">
              <a:ea typeface="Calibri"/>
              <a:cs typeface="Calibri"/>
            </a:endParaRPr>
          </a:p>
          <a:p>
            <a:pPr marL="0" lvl="1" indent="0">
              <a:buNone/>
            </a:pPr>
            <a:r>
              <a:rPr lang="en-US" sz="2000" b="1"/>
              <a:t>R Studio:</a:t>
            </a:r>
            <a:endParaRPr lang="en-US" sz="2000" b="1">
              <a:ea typeface="Calibri"/>
              <a:cs typeface="Calibri"/>
            </a:endParaRPr>
          </a:p>
          <a:p>
            <a:pPr marL="685800" lvl="2"/>
            <a:r>
              <a:rPr lang="en-US"/>
              <a:t>An Integrated Development Environment for R</a:t>
            </a:r>
            <a:endParaRPr lang="en-US">
              <a:ea typeface="Calibri"/>
              <a:cs typeface="Calibri"/>
            </a:endParaRPr>
          </a:p>
          <a:p>
            <a:pPr marL="0" lvl="1" indent="0">
              <a:buNone/>
            </a:pPr>
            <a:r>
              <a:rPr lang="en-US" sz="2000" b="1"/>
              <a:t>R Markdown:</a:t>
            </a:r>
            <a:endParaRPr lang="en-US" sz="2000" b="1">
              <a:ea typeface="Calibri"/>
              <a:cs typeface="Calibri"/>
            </a:endParaRPr>
          </a:p>
          <a:p>
            <a:pPr lvl="1"/>
            <a:r>
              <a:rPr lang="en-US" sz="2000"/>
              <a:t>A tool within R to create a document that is fully reproducible</a:t>
            </a:r>
            <a:endParaRPr lang="en-US" sz="2000">
              <a:ea typeface="Calibri"/>
              <a:cs typeface="Calibri"/>
            </a:endParaRPr>
          </a:p>
          <a:p>
            <a:pPr lvl="2"/>
            <a:r>
              <a:rPr lang="en-US"/>
              <a:t>Every aspect captured in code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557784"/>
            <a:ext cx="4938073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70EEE-97FF-4B76-9D96-4C3AB937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96" y="1889626"/>
            <a:ext cx="4514498" cy="30755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6043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384350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FBC15-6F26-428E-AA46-87CCC97D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0" y="643467"/>
            <a:ext cx="3059403" cy="5571066"/>
          </a:xfrm>
        </p:spPr>
        <p:txBody>
          <a:bodyPr>
            <a:normAutofit/>
          </a:bodyPr>
          <a:lstStyle/>
          <a:p>
            <a:r>
              <a:rPr lang="en-US" sz="3400" b="1">
                <a:solidFill>
                  <a:srgbClr val="FFFFFF"/>
                </a:solidFill>
              </a:rPr>
              <a:t>What kind of documents can you render in R Markdown?</a:t>
            </a:r>
            <a:endParaRPr lang="en-US" sz="3400" b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D4A98C-F0D8-CBED-CBC0-BE3C395663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989399"/>
              </p:ext>
            </p:extLst>
          </p:nvPr>
        </p:nvGraphicFramePr>
        <p:xfrm>
          <a:off x="3905730" y="643466"/>
          <a:ext cx="4718785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94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487837" y="2732147"/>
            <a:ext cx="5860051" cy="395784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517897"/>
            <a:ext cx="8333796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D0423-5AEE-41B3-A415-8FBE41FF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68" y="922644"/>
            <a:ext cx="3780214" cy="1169585"/>
          </a:xfrm>
        </p:spPr>
        <p:txBody>
          <a:bodyPr anchor="b">
            <a:normAutofit/>
          </a:bodyPr>
          <a:lstStyle/>
          <a:p>
            <a:r>
              <a:rPr lang="en-US" sz="3200"/>
              <a:t>When to use an automated report?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1785" y="2263365"/>
            <a:ext cx="37033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5E445-EE2E-4307-81C0-37AC4D4C5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02" y="2472936"/>
            <a:ext cx="5210036" cy="3808962"/>
          </a:xfrm>
        </p:spPr>
        <p:txBody>
          <a:bodyPr anchor="ctr">
            <a:normAutofit/>
          </a:bodyPr>
          <a:lstStyle/>
          <a:p>
            <a:r>
              <a:rPr lang="en-US" sz="2400"/>
              <a:t>If you have a document that you are generating:</a:t>
            </a:r>
            <a:endParaRPr lang="en-US" sz="2400">
              <a:ea typeface="Calibri"/>
              <a:cs typeface="Calibri"/>
            </a:endParaRPr>
          </a:p>
          <a:p>
            <a:pPr lvl="1"/>
            <a:r>
              <a:rPr lang="en-US"/>
              <a:t>Frequently</a:t>
            </a:r>
            <a:endParaRPr lang="en-US">
              <a:ea typeface="Calibri"/>
              <a:cs typeface="Calibri"/>
            </a:endParaRPr>
          </a:p>
          <a:p>
            <a:pPr lvl="2"/>
            <a:r>
              <a:rPr lang="en-US" sz="2400"/>
              <a:t>Weekly, monthly, annually</a:t>
            </a:r>
            <a:endParaRPr lang="en-US" sz="2400">
              <a:ea typeface="Calibri"/>
              <a:cs typeface="Calibri"/>
            </a:endParaRPr>
          </a:p>
          <a:p>
            <a:pPr lvl="3"/>
            <a:r>
              <a:rPr lang="en-US" sz="2400"/>
              <a:t>E.g., Quality Control Reports or Annual Reports</a:t>
            </a:r>
            <a:endParaRPr lang="en-US" sz="2400">
              <a:ea typeface="Calibri"/>
              <a:cs typeface="Calibri"/>
            </a:endParaRPr>
          </a:p>
          <a:p>
            <a:pPr lvl="1"/>
            <a:r>
              <a:rPr lang="en-US"/>
              <a:t>Duplicated reports for multiple factors</a:t>
            </a:r>
            <a:endParaRPr lang="en-US">
              <a:ea typeface="Calibri"/>
              <a:cs typeface="Calibri"/>
            </a:endParaRPr>
          </a:p>
          <a:p>
            <a:pPr lvl="2"/>
            <a:r>
              <a:rPr lang="en-US" sz="2400"/>
              <a:t>Species, watershed, state</a:t>
            </a:r>
            <a:endParaRPr lang="en-US" sz="2400">
              <a:ea typeface="Calibri"/>
              <a:cs typeface="Calibri"/>
            </a:endParaRPr>
          </a:p>
          <a:p>
            <a:pPr lvl="3"/>
            <a:endParaRPr lang="en-US"/>
          </a:p>
          <a:p>
            <a:endParaRPr lang="en-US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ED4E35-2EDC-4D34-8F4C-E188C00D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06" y="342285"/>
            <a:ext cx="2363027" cy="30401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915079-4FB6-4478-95E7-EE4A2556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604" y="3431074"/>
            <a:ext cx="2246632" cy="28781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332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D0423-5AEE-41B3-A415-8FBE41FF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600"/>
              <a:t>When to use an automated report? </a:t>
            </a:r>
            <a:endParaRPr lang="en-US" sz="360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5E445-EE2E-4307-81C0-37AC4D4C5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01" y="1935981"/>
            <a:ext cx="4401288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If you have a document that you are generating:</a:t>
            </a:r>
            <a:endParaRPr lang="en-US" sz="2400">
              <a:ea typeface="Calibri"/>
              <a:cs typeface="Calibri"/>
            </a:endParaRPr>
          </a:p>
          <a:p>
            <a:pPr lvl="1"/>
            <a:r>
              <a:rPr lang="en-US"/>
              <a:t>Frequently</a:t>
            </a:r>
            <a:endParaRPr lang="en-US">
              <a:ea typeface="Calibri"/>
              <a:cs typeface="Calibri"/>
            </a:endParaRPr>
          </a:p>
          <a:p>
            <a:pPr lvl="2"/>
            <a:r>
              <a:rPr lang="en-US" sz="2400"/>
              <a:t>Weekly, monthly, annually</a:t>
            </a:r>
            <a:endParaRPr lang="en-US" sz="2400">
              <a:ea typeface="Calibri"/>
              <a:cs typeface="Calibri"/>
            </a:endParaRPr>
          </a:p>
          <a:p>
            <a:pPr lvl="3"/>
            <a:r>
              <a:rPr lang="en-US" sz="2400"/>
              <a:t>E.g., Quality Control Reports or Annual Reports</a:t>
            </a:r>
            <a:endParaRPr lang="en-US" sz="2400">
              <a:ea typeface="Calibri"/>
              <a:cs typeface="Calibri"/>
            </a:endParaRPr>
          </a:p>
          <a:p>
            <a:pPr lvl="1"/>
            <a:r>
              <a:rPr lang="en-US"/>
              <a:t>Duplicated reports for multiple factors</a:t>
            </a:r>
            <a:endParaRPr lang="en-US">
              <a:ea typeface="Calibri"/>
              <a:cs typeface="Calibri"/>
            </a:endParaRPr>
          </a:p>
          <a:p>
            <a:pPr lvl="2"/>
            <a:r>
              <a:rPr lang="en-US" sz="2400"/>
              <a:t>Species, watershed, state</a:t>
            </a:r>
            <a:endParaRPr lang="en-US" sz="2400">
              <a:ea typeface="Calibri"/>
              <a:cs typeface="Calibri"/>
            </a:endParaRPr>
          </a:p>
          <a:p>
            <a:pPr lvl="3"/>
            <a:endParaRPr lang="en-US" sz="1700"/>
          </a:p>
          <a:p>
            <a:endParaRPr lang="en-US" sz="1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760545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7" y="1"/>
            <a:ext cx="729532" cy="1935307"/>
            <a:chOff x="10918968" y="713127"/>
            <a:chExt cx="1273032" cy="25328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840417-FC91-1891-3F7A-590647714551}"/>
              </a:ext>
            </a:extLst>
          </p:cNvPr>
          <p:cNvGrpSpPr/>
          <p:nvPr/>
        </p:nvGrpSpPr>
        <p:grpSpPr>
          <a:xfrm>
            <a:off x="4896188" y="1710981"/>
            <a:ext cx="3686508" cy="4613892"/>
            <a:chOff x="5081131" y="1518950"/>
            <a:chExt cx="3614058" cy="48979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430024-969A-4469-9993-6E4BE354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1131" y="1518950"/>
              <a:ext cx="2743200" cy="35374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8E3467-2C3C-43E0-8849-2B3B4F762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6560" y="2190303"/>
              <a:ext cx="2743200" cy="3546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9A6BF1-B147-4CBA-B172-C0E2B801B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1989" y="2877172"/>
              <a:ext cx="2743200" cy="35397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2962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4037-AE6B-490E-B5A0-A15D28CF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044887"/>
            <a:ext cx="8183880" cy="6400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/>
              <a:t>Anatomy of an R Markdown File</a:t>
            </a:r>
            <a:br>
              <a:rPr lang="en-US" sz="4000"/>
            </a:br>
            <a:endParaRPr lang="en-US" sz="4000" b="1">
              <a:ea typeface="Calibri Light"/>
              <a:cs typeface="Calibri Ligh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343FEF7-81DF-59A6-8100-075E11C77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21" b="-4"/>
          <a:stretch/>
        </p:blipFill>
        <p:spPr>
          <a:xfrm>
            <a:off x="246060" y="424080"/>
            <a:ext cx="8651880" cy="5115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04926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E4037-AE6B-490E-B5A0-A15D28CF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448253"/>
            <a:ext cx="7890527" cy="1325563"/>
          </a:xfrm>
        </p:spPr>
        <p:txBody>
          <a:bodyPr>
            <a:normAutofit/>
          </a:bodyPr>
          <a:lstStyle/>
          <a:p>
            <a:r>
              <a:rPr lang="en-US"/>
              <a:t>Anatomy of an R Markdown File: </a:t>
            </a:r>
            <a:br>
              <a:rPr lang="en-US"/>
            </a:br>
            <a:r>
              <a:rPr lang="en-US" b="1"/>
              <a:t>YAML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FC63-DC20-4DEF-A6D8-80FA682D0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68" y="2191807"/>
            <a:ext cx="4239932" cy="39851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Calibri"/>
                <a:ea typeface="Calibri"/>
                <a:cs typeface="Times New Roman"/>
              </a:rPr>
              <a:t>Metadata!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endParaRPr lang="en-US"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Calibri"/>
                <a:ea typeface="Calibri"/>
                <a:cs typeface="Times New Roman"/>
              </a:rPr>
              <a:t>Processed during rendering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endParaRPr lang="en-US"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Calibri"/>
                <a:ea typeface="Calibri"/>
                <a:cs typeface="Times New Roman"/>
              </a:rPr>
              <a:t>Read by </a:t>
            </a:r>
            <a:r>
              <a:rPr lang="en-US" err="1">
                <a:latin typeface="Calibri"/>
                <a:ea typeface="Calibri"/>
                <a:cs typeface="Times New Roman"/>
              </a:rPr>
              <a:t>Pandoc</a:t>
            </a:r>
            <a:r>
              <a:rPr lang="en-US">
                <a:latin typeface="Calibri"/>
                <a:ea typeface="Calibri"/>
                <a:cs typeface="Times New Roman"/>
              </a:rPr>
              <a:t>, </a:t>
            </a:r>
            <a:r>
              <a:rPr lang="en-US" err="1">
                <a:latin typeface="Calibri"/>
                <a:ea typeface="Calibri"/>
                <a:cs typeface="Times New Roman"/>
              </a:rPr>
              <a:t>rmarkdown</a:t>
            </a:r>
            <a:r>
              <a:rPr lang="en-US">
                <a:latin typeface="Calibri"/>
                <a:ea typeface="Calibri"/>
                <a:cs typeface="Times New Roman"/>
              </a:rPr>
              <a:t> and </a:t>
            </a:r>
            <a:r>
              <a:rPr lang="en-US" err="1">
                <a:latin typeface="Calibri"/>
                <a:ea typeface="Calibri"/>
                <a:cs typeface="Times New Roman"/>
              </a:rPr>
              <a:t>knitr</a:t>
            </a:r>
            <a:endParaRPr lang="en-US">
              <a:latin typeface="Calibri"/>
              <a:ea typeface="Calibri"/>
              <a:cs typeface="Times New Roman"/>
            </a:endParaRP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endParaRPr lang="en-US"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Calibri"/>
                <a:ea typeface="Calibri"/>
                <a:cs typeface="Times New Roman"/>
              </a:rPr>
              <a:t>Parameters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endParaRPr lang="en-US" sz="1700"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</a:pPr>
            <a:endParaRPr lang="en-US" sz="1700"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96EC63E-4659-72A7-411E-B91F7F1D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983" y="2737020"/>
            <a:ext cx="4777742" cy="2482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5200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9144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E4037-AE6B-490E-B5A0-A15D28CF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224" y="3634276"/>
            <a:ext cx="6111551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Anatomy of an R Markdown File: </a:t>
            </a:r>
            <a:br>
              <a:rPr lang="en-US" sz="3200"/>
            </a:br>
            <a:r>
              <a:rPr lang="en-US" sz="3200" b="1">
                <a:solidFill>
                  <a:srgbClr val="262626"/>
                </a:solidFill>
              </a:rPr>
              <a:t>Narrative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AD16302-EE39-AEE1-4738-32FAD9A9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" y="1639069"/>
            <a:ext cx="9030675" cy="658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0BED8-87A9-8EC8-B33B-DD20BF60842C}"/>
              </a:ext>
            </a:extLst>
          </p:cNvPr>
          <p:cNvSpPr txBox="1"/>
          <p:nvPr/>
        </p:nvSpPr>
        <p:spPr>
          <a:xfrm>
            <a:off x="3983400" y="5360400"/>
            <a:ext cx="4714199" cy="1243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Document structure as well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Raw content – LaTeX or HTML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CF019-3123-ED22-4FA0-858E688F2630}"/>
              </a:ext>
            </a:extLst>
          </p:cNvPr>
          <p:cNvSpPr txBox="1"/>
          <p:nvPr/>
        </p:nvSpPr>
        <p:spPr>
          <a:xfrm>
            <a:off x="-345600" y="4865400"/>
            <a:ext cx="6658200" cy="1243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Calibri"/>
              </a:rPr>
              <a:t>More straightforward – text </a:t>
            </a:r>
            <a:r>
              <a:rPr lang="en-US" sz="2400" err="1">
                <a:solidFill>
                  <a:schemeClr val="bg1"/>
                </a:solidFill>
                <a:cs typeface="Calibri"/>
              </a:rPr>
              <a:t>editorish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Calibri"/>
              </a:rPr>
              <a:t>Combine text and code!</a:t>
            </a:r>
            <a:endParaRPr lang="en-US" sz="20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303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e1501d5-e187-4e22-99a2-2adcbc463d38">
      <UserInfo>
        <DisplayName/>
        <AccountId xsi:nil="true"/>
        <AccountType/>
      </UserInfo>
    </SharedWithUsers>
    <DrupalFix xmlns="137cd24b-4df0-48b0-ab1a-e38ec943e6f4" xsi:nil="true"/>
    <DrupalList xmlns="137cd24b-4df0-48b0-ab1a-e38ec943e6f4">true</DrupalList>
    <SPList xmlns="137cd24b-4df0-48b0-ab1a-e38ec943e6f4">false</SPList>
    <_x0035_08Compliant xmlns="137cd24b-4df0-48b0-ab1a-e38ec943e6f4">true</_x0035_08Complian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D857E12D7716438746EACFC3738D0C" ma:contentTypeVersion="15" ma:contentTypeDescription="Create a new document." ma:contentTypeScope="" ma:versionID="96643ae08647bbf533186adc137652cc">
  <xsd:schema xmlns:xsd="http://www.w3.org/2001/XMLSchema" xmlns:xs="http://www.w3.org/2001/XMLSchema" xmlns:p="http://schemas.microsoft.com/office/2006/metadata/properties" xmlns:ns2="137cd24b-4df0-48b0-ab1a-e38ec943e6f4" xmlns:ns3="2e1501d5-e187-4e22-99a2-2adcbc463d38" targetNamespace="http://schemas.microsoft.com/office/2006/metadata/properties" ma:root="true" ma:fieldsID="64e7b1a23118eca87d29d59c4f38c15a" ns2:_="" ns3:_="">
    <xsd:import namespace="137cd24b-4df0-48b0-ab1a-e38ec943e6f4"/>
    <xsd:import namespace="2e1501d5-e187-4e22-99a2-2adcbc463d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_x0035_08Compliant" minOccurs="0"/>
                <xsd:element ref="ns2:SPList" minOccurs="0"/>
                <xsd:element ref="ns2:DrupalList" minOccurs="0"/>
                <xsd:element ref="ns2:DrupalFix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cd24b-4df0-48b0-ab1a-e38ec943e6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Location" ma:index="14" nillable="true" ma:displayName="Location" ma:hidden="true" ma:internalName="MediaServiceLocation" ma:readOnly="true">
      <xsd:simpleType>
        <xsd:restriction base="dms:Text"/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x0035_08Compliant" ma:index="18" nillable="true" ma:displayName="508 Compliant" ma:default="1" ma:format="Dropdown" ma:internalName="_x0035_08Compliant">
      <xsd:simpleType>
        <xsd:restriction base="dms:Boolean"/>
      </xsd:simpleType>
    </xsd:element>
    <xsd:element name="SPList" ma:index="19" nillable="true" ma:displayName="SP List" ma:default="0" ma:description="Item has been added to the standards SharePoint list" ma:format="Dropdown" ma:internalName="SPList">
      <xsd:simpleType>
        <xsd:restriction base="dms:Boolean"/>
      </xsd:simpleType>
    </xsd:element>
    <xsd:element name="DrupalList" ma:index="20" nillable="true" ma:displayName="Drupal List" ma:default="1" ma:description="Item has been added to the Standards Drupal (external, public) site" ma:format="Dropdown" ma:internalName="DrupalList">
      <xsd:simpleType>
        <xsd:restriction base="dms:Boolean"/>
      </xsd:simpleType>
    </xsd:element>
    <xsd:element name="DrupalFix" ma:index="21" nillable="true" ma:displayName="Drupal Fix" ma:description="Item requires changes to be made available on the Drupal site" ma:format="Dropdown" ma:internalName="DrupalFix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501d5-e187-4e22-99a2-2adcbc463d3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hidden="true" ma:internalName="SharedWithDetail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6C7994-1159-46BB-8EC4-10B801B295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1F948-68F2-4613-BC83-41F43350D054}">
  <ds:schemaRefs>
    <ds:schemaRef ds:uri="http://schemas.microsoft.com/office/2006/metadata/properties"/>
    <ds:schemaRef ds:uri="http://schemas.microsoft.com/office/infopath/2007/PartnerControls"/>
    <ds:schemaRef ds:uri="2e1501d5-e187-4e22-99a2-2adcbc463d38"/>
  </ds:schemaRefs>
</ds:datastoreItem>
</file>

<file path=customXml/itemProps3.xml><?xml version="1.0" encoding="utf-8"?>
<ds:datastoreItem xmlns:ds="http://schemas.openxmlformats.org/officeDocument/2006/customXml" ds:itemID="{90DE69B3-F9C5-4B9F-9028-FCC362490AF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Dynamic Reporting with R Markdown</vt:lpstr>
      <vt:lpstr>Course Overview</vt:lpstr>
      <vt:lpstr>What is R Markdown </vt:lpstr>
      <vt:lpstr>What kind of documents can you render in R Markdown?</vt:lpstr>
      <vt:lpstr>When to use an automated report?</vt:lpstr>
      <vt:lpstr>When to use an automated report? </vt:lpstr>
      <vt:lpstr>Anatomy of an R Markdown File </vt:lpstr>
      <vt:lpstr>Anatomy of an R Markdown File:  YAML Header</vt:lpstr>
      <vt:lpstr>Anatomy of an R Markdown File:  Narrative</vt:lpstr>
      <vt:lpstr>Anatomy of an R Markdown File:  Code Chunks</vt:lpstr>
      <vt:lpstr>Anatomy of an R Markdown File:  Document Body</vt:lpstr>
      <vt:lpstr>General Document Styling</vt:lpstr>
      <vt:lpstr>General Document Styling</vt:lpstr>
      <vt:lpstr>General Document Styling</vt:lpstr>
      <vt:lpstr>What about R Notebooks?</vt:lpstr>
      <vt:lpstr>Considerations</vt:lpstr>
      <vt:lpstr>Facility Status Reporting</vt:lpstr>
      <vt:lpstr>The R Markdown Solution</vt:lpstr>
      <vt:lpstr>Great Lakes AIS Early Detection Monitoring</vt:lpstr>
      <vt:lpstr>Great Lakes AIS Early Detection Monitoring</vt:lpstr>
      <vt:lpstr>Microsoft Word Demonstration</vt:lpstr>
      <vt:lpstr>PDF Demonstration</vt:lpstr>
      <vt:lpstr>Western Snowy Plover Exercise!</vt:lpstr>
      <vt:lpstr>Q &amp; A Session!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Jason E</dc:creator>
  <cp:revision>50</cp:revision>
  <dcterms:created xsi:type="dcterms:W3CDTF">2022-04-15T17:39:07Z</dcterms:created>
  <dcterms:modified xsi:type="dcterms:W3CDTF">2022-05-31T12:00:21Z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11890800.0000000</vt:lpwstr>
  </property>
  <property fmtid="{D5CDD505-2E9C-101B-9397-08002B2CF9AE}" pid="3" name="ContentTypeId">
    <vt:lpwstr>0x01010028D857E12D7716438746EACFC3738D0C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